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86" r:id="rId3"/>
    <p:sldId id="285" r:id="rId4"/>
    <p:sldId id="265" r:id="rId5"/>
    <p:sldId id="288" r:id="rId6"/>
    <p:sldId id="291" r:id="rId7"/>
    <p:sldId id="287" r:id="rId8"/>
    <p:sldId id="292" r:id="rId9"/>
    <p:sldId id="293" r:id="rId10"/>
    <p:sldId id="289" r:id="rId11"/>
    <p:sldId id="290" r:id="rId12"/>
    <p:sldId id="283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5500"/>
    <a:srgbClr val="8A2D00"/>
    <a:srgbClr val="B04F00"/>
    <a:srgbClr val="E65A00"/>
    <a:srgbClr val="D43200"/>
    <a:srgbClr val="AB1500"/>
    <a:srgbClr val="7A1911"/>
    <a:srgbClr val="BD4F00"/>
    <a:srgbClr val="D45406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93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2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vk Iskrić, Mitja" userId="dd8b9737-3a95-4d9a-9221-2e3cee6e7daf" providerId="ADAL" clId="{4EF4FC47-35A9-4690-9486-D9E37860DC81}"/>
    <pc:docChg chg="undo redo custSel addSld delSld modSld sldOrd addMainMaster delMainMaster modMainMaster">
      <pc:chgData name="Vovk Iskrić, Mitja" userId="dd8b9737-3a95-4d9a-9221-2e3cee6e7daf" providerId="ADAL" clId="{4EF4FC47-35A9-4690-9486-D9E37860DC81}" dt="2024-12-03T11:23:40.055" v="1174" actId="27636"/>
      <pc:docMkLst>
        <pc:docMk/>
      </pc:docMkLst>
      <pc:sldChg chg="addSp modSp mod ord">
        <pc:chgData name="Vovk Iskrić, Mitja" userId="dd8b9737-3a95-4d9a-9221-2e3cee6e7daf" providerId="ADAL" clId="{4EF4FC47-35A9-4690-9486-D9E37860DC81}" dt="2024-12-03T11:10:39.935" v="823" actId="404"/>
        <pc:sldMkLst>
          <pc:docMk/>
          <pc:sldMk cId="173095181" sldId="262"/>
        </pc:sldMkLst>
        <pc:spChg chg="mod">
          <ac:chgData name="Vovk Iskrić, Mitja" userId="dd8b9737-3a95-4d9a-9221-2e3cee6e7daf" providerId="ADAL" clId="{4EF4FC47-35A9-4690-9486-D9E37860DC81}" dt="2024-12-03T10:20:08.245" v="668" actId="404"/>
          <ac:spMkLst>
            <pc:docMk/>
            <pc:sldMk cId="173095181" sldId="262"/>
            <ac:spMk id="2" creationId="{EBC8DCA0-EECC-526B-B924-7784CBDD03FA}"/>
          </ac:spMkLst>
        </pc:spChg>
        <pc:spChg chg="mod">
          <ac:chgData name="Vovk Iskrić, Mitja" userId="dd8b9737-3a95-4d9a-9221-2e3cee6e7daf" providerId="ADAL" clId="{4EF4FC47-35A9-4690-9486-D9E37860DC81}" dt="2024-12-03T11:10:39.935" v="823" actId="404"/>
          <ac:spMkLst>
            <pc:docMk/>
            <pc:sldMk cId="173095181" sldId="262"/>
            <ac:spMk id="3" creationId="{55426961-A311-C2EF-EEDF-3403BFE507BD}"/>
          </ac:spMkLst>
        </pc:spChg>
        <pc:picChg chg="add mod">
          <ac:chgData name="Vovk Iskrić, Mitja" userId="dd8b9737-3a95-4d9a-9221-2e3cee6e7daf" providerId="ADAL" clId="{4EF4FC47-35A9-4690-9486-D9E37860DC81}" dt="2024-12-03T06:37:28.094" v="259" actId="1076"/>
          <ac:picMkLst>
            <pc:docMk/>
            <pc:sldMk cId="173095181" sldId="262"/>
            <ac:picMk id="2050" creationId="{AA4DEF37-2593-4524-949E-AB676877C73F}"/>
          </ac:picMkLst>
        </pc:picChg>
        <pc:picChg chg="add mod">
          <ac:chgData name="Vovk Iskrić, Mitja" userId="dd8b9737-3a95-4d9a-9221-2e3cee6e7daf" providerId="ADAL" clId="{4EF4FC47-35A9-4690-9486-D9E37860DC81}" dt="2024-12-03T06:37:25.519" v="258" actId="14100"/>
          <ac:picMkLst>
            <pc:docMk/>
            <pc:sldMk cId="173095181" sldId="262"/>
            <ac:picMk id="2052" creationId="{CB7779DA-27B4-41AE-AA76-32F69A3B5860}"/>
          </ac:picMkLst>
        </pc:picChg>
      </pc:sldChg>
      <pc:sldChg chg="del ord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182044839" sldId="263"/>
        </pc:sldMkLst>
      </pc:sldChg>
      <pc:sldChg chg="addSp delSp modSp mod">
        <pc:chgData name="Vovk Iskrić, Mitja" userId="dd8b9737-3a95-4d9a-9221-2e3cee6e7daf" providerId="ADAL" clId="{4EF4FC47-35A9-4690-9486-D9E37860DC81}" dt="2024-12-03T06:44:18.046" v="361" actId="20577"/>
        <pc:sldMkLst>
          <pc:docMk/>
          <pc:sldMk cId="3653358364" sldId="265"/>
        </pc:sldMkLst>
        <pc:spChg chg="mod">
          <ac:chgData name="Vovk Iskrić, Mitja" userId="dd8b9737-3a95-4d9a-9221-2e3cee6e7daf" providerId="ADAL" clId="{4EF4FC47-35A9-4690-9486-D9E37860DC81}" dt="2024-12-03T06:43:55.448" v="356" actId="20577"/>
          <ac:spMkLst>
            <pc:docMk/>
            <pc:sldMk cId="3653358364" sldId="265"/>
            <ac:spMk id="2" creationId="{FA7595B1-A064-BDD6-BE24-19FF1C316C6D}"/>
          </ac:spMkLst>
        </pc:spChg>
        <pc:spChg chg="mod">
          <ac:chgData name="Vovk Iskrić, Mitja" userId="dd8b9737-3a95-4d9a-9221-2e3cee6e7daf" providerId="ADAL" clId="{4EF4FC47-35A9-4690-9486-D9E37860DC81}" dt="2024-12-03T06:44:18.046" v="361" actId="20577"/>
          <ac:spMkLst>
            <pc:docMk/>
            <pc:sldMk cId="3653358364" sldId="265"/>
            <ac:spMk id="3" creationId="{7FFB4275-ADAF-315D-2973-B60E932E874E}"/>
          </ac:spMkLst>
        </pc:spChg>
        <pc:spChg chg="del">
          <ac:chgData name="Vovk Iskrić, Mitja" userId="dd8b9737-3a95-4d9a-9221-2e3cee6e7daf" providerId="ADAL" clId="{4EF4FC47-35A9-4690-9486-D9E37860DC81}" dt="2024-12-03T06:31:06" v="170" actId="478"/>
          <ac:spMkLst>
            <pc:docMk/>
            <pc:sldMk cId="3653358364" sldId="265"/>
            <ac:spMk id="4" creationId="{3E06EEA0-153A-6924-CD98-3AFEE3A4CAC8}"/>
          </ac:spMkLst>
        </pc:spChg>
        <pc:spChg chg="add del mod">
          <ac:chgData name="Vovk Iskrić, Mitja" userId="dd8b9737-3a95-4d9a-9221-2e3cee6e7daf" providerId="ADAL" clId="{4EF4FC47-35A9-4690-9486-D9E37860DC81}" dt="2024-12-03T06:31:09.484" v="171" actId="478"/>
          <ac:spMkLst>
            <pc:docMk/>
            <pc:sldMk cId="3653358364" sldId="265"/>
            <ac:spMk id="6" creationId="{A39233DA-82B5-4326-ABDA-483A0046710D}"/>
          </ac:spMkLst>
        </pc:spChg>
        <pc:picChg chg="add del mod">
          <ac:chgData name="Vovk Iskrić, Mitja" userId="dd8b9737-3a95-4d9a-9221-2e3cee6e7daf" providerId="ADAL" clId="{4EF4FC47-35A9-4690-9486-D9E37860DC81}" dt="2024-12-03T06:38:39.352" v="270" actId="478"/>
          <ac:picMkLst>
            <pc:docMk/>
            <pc:sldMk cId="3653358364" sldId="265"/>
            <ac:picMk id="8" creationId="{D13E6B3E-20EF-47B9-8B38-BA49661716F2}"/>
          </ac:picMkLst>
        </pc:picChg>
        <pc:picChg chg="add del mod">
          <ac:chgData name="Vovk Iskrić, Mitja" userId="dd8b9737-3a95-4d9a-9221-2e3cee6e7daf" providerId="ADAL" clId="{4EF4FC47-35A9-4690-9486-D9E37860DC81}" dt="2024-12-03T06:32:33.934" v="190" actId="478"/>
          <ac:picMkLst>
            <pc:docMk/>
            <pc:sldMk cId="3653358364" sldId="265"/>
            <ac:picMk id="1026" creationId="{06DC7513-F135-4F1F-B98F-A4DCB6CF3B07}"/>
          </ac:picMkLst>
        </pc:picChg>
        <pc:picChg chg="add del mod">
          <ac:chgData name="Vovk Iskrić, Mitja" userId="dd8b9737-3a95-4d9a-9221-2e3cee6e7daf" providerId="ADAL" clId="{4EF4FC47-35A9-4690-9486-D9E37860DC81}" dt="2024-12-03T06:43:16.558" v="345" actId="478"/>
          <ac:picMkLst>
            <pc:docMk/>
            <pc:sldMk cId="3653358364" sldId="265"/>
            <ac:picMk id="1028" creationId="{36102134-7F4A-4971-B1A1-A6712DD1DEFC}"/>
          </ac:picMkLst>
        </pc:picChg>
        <pc:picChg chg="add del mod">
          <ac:chgData name="Vovk Iskrić, Mitja" userId="dd8b9737-3a95-4d9a-9221-2e3cee6e7daf" providerId="ADAL" clId="{4EF4FC47-35A9-4690-9486-D9E37860DC81}" dt="2024-12-03T06:43:14.547" v="344" actId="478"/>
          <ac:picMkLst>
            <pc:docMk/>
            <pc:sldMk cId="3653358364" sldId="265"/>
            <ac:picMk id="1030" creationId="{85DB3FEC-96A7-4AB7-A2FD-61C061776A12}"/>
          </ac:picMkLst>
        </pc:picChg>
        <pc:picChg chg="add mod">
          <ac:chgData name="Vovk Iskrić, Mitja" userId="dd8b9737-3a95-4d9a-9221-2e3cee6e7daf" providerId="ADAL" clId="{4EF4FC47-35A9-4690-9486-D9E37860DC81}" dt="2024-12-03T06:43:39.077" v="350" actId="14100"/>
          <ac:picMkLst>
            <pc:docMk/>
            <pc:sldMk cId="3653358364" sldId="265"/>
            <ac:picMk id="1032" creationId="{9FBEA0F0-A91F-4C0E-8AD9-0365D8BF8490}"/>
          </ac:picMkLst>
        </pc:picChg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4072929873" sldId="266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1704682549" sldId="267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1713159369" sldId="268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2044566669" sldId="269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57435113" sldId="270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4250014272" sldId="271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2665203200" sldId="272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3918487998" sldId="273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600130015" sldId="274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4152249317" sldId="275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324177650" sldId="276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3183983676" sldId="277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2929177777" sldId="278"/>
        </pc:sldMkLst>
      </pc:sldChg>
      <pc:sldChg chg="del">
        <pc:chgData name="Vovk Iskrić, Mitja" userId="dd8b9737-3a95-4d9a-9221-2e3cee6e7daf" providerId="ADAL" clId="{4EF4FC47-35A9-4690-9486-D9E37860DC81}" dt="2024-12-03T06:48:48.867" v="369" actId="2696"/>
        <pc:sldMkLst>
          <pc:docMk/>
          <pc:sldMk cId="2863981218" sldId="279"/>
        </pc:sldMkLst>
      </pc:sldChg>
      <pc:sldChg chg="modSp mod">
        <pc:chgData name="Vovk Iskrić, Mitja" userId="dd8b9737-3a95-4d9a-9221-2e3cee6e7daf" providerId="ADAL" clId="{4EF4FC47-35A9-4690-9486-D9E37860DC81}" dt="2024-12-03T06:25:08.229" v="135" actId="20577"/>
        <pc:sldMkLst>
          <pc:docMk/>
          <pc:sldMk cId="965934865" sldId="282"/>
        </pc:sldMkLst>
        <pc:spChg chg="mod">
          <ac:chgData name="Vovk Iskrić, Mitja" userId="dd8b9737-3a95-4d9a-9221-2e3cee6e7daf" providerId="ADAL" clId="{4EF4FC47-35A9-4690-9486-D9E37860DC81}" dt="2024-12-03T06:25:08.229" v="135" actId="20577"/>
          <ac:spMkLst>
            <pc:docMk/>
            <pc:sldMk cId="965934865" sldId="282"/>
            <ac:spMk id="2" creationId="{EEF5C97E-C86B-B92B-1400-8793FE146DA5}"/>
          </ac:spMkLst>
        </pc:spChg>
        <pc:spChg chg="mod">
          <ac:chgData name="Vovk Iskrić, Mitja" userId="dd8b9737-3a95-4d9a-9221-2e3cee6e7daf" providerId="ADAL" clId="{4EF4FC47-35A9-4690-9486-D9E37860DC81}" dt="2024-12-03T06:24:41.243" v="21"/>
          <ac:spMkLst>
            <pc:docMk/>
            <pc:sldMk cId="965934865" sldId="282"/>
            <ac:spMk id="3" creationId="{6C094580-DEC7-CDC5-8362-A1B0F2C2367B}"/>
          </ac:spMkLst>
        </pc:spChg>
      </pc:sldChg>
      <pc:sldChg chg="modSp add">
        <pc:chgData name="Vovk Iskrić, Mitja" userId="dd8b9737-3a95-4d9a-9221-2e3cee6e7daf" providerId="ADAL" clId="{4EF4FC47-35A9-4690-9486-D9E37860DC81}" dt="2024-12-03T06:42:17.849" v="336" actId="14100"/>
        <pc:sldMkLst>
          <pc:docMk/>
          <pc:sldMk cId="2427889216" sldId="283"/>
        </pc:sldMkLst>
        <pc:picChg chg="mod">
          <ac:chgData name="Vovk Iskrić, Mitja" userId="dd8b9737-3a95-4d9a-9221-2e3cee6e7daf" providerId="ADAL" clId="{4EF4FC47-35A9-4690-9486-D9E37860DC81}" dt="2024-12-03T06:42:17.849" v="336" actId="14100"/>
          <ac:picMkLst>
            <pc:docMk/>
            <pc:sldMk cId="2427889216" sldId="283"/>
            <ac:picMk id="1026" creationId="{06DC7513-F135-4F1F-B98F-A4DCB6CF3B07}"/>
          </ac:picMkLst>
        </pc:picChg>
      </pc:sldChg>
      <pc:sldChg chg="modSp add del mod">
        <pc:chgData name="Vovk Iskrić, Mitja" userId="dd8b9737-3a95-4d9a-9221-2e3cee6e7daf" providerId="ADAL" clId="{4EF4FC47-35A9-4690-9486-D9E37860DC81}" dt="2024-12-03T09:56:47.230" v="375" actId="2696"/>
        <pc:sldMkLst>
          <pc:docMk/>
          <pc:sldMk cId="1468016032" sldId="284"/>
        </pc:sldMkLst>
        <pc:picChg chg="mod">
          <ac:chgData name="Vovk Iskrić, Mitja" userId="dd8b9737-3a95-4d9a-9221-2e3cee6e7daf" providerId="ADAL" clId="{4EF4FC47-35A9-4690-9486-D9E37860DC81}" dt="2024-12-03T06:42:23.743" v="337" actId="1076"/>
          <ac:picMkLst>
            <pc:docMk/>
            <pc:sldMk cId="1468016032" sldId="284"/>
            <ac:picMk id="8" creationId="{D13E6B3E-20EF-47B9-8B38-BA49661716F2}"/>
          </ac:picMkLst>
        </pc:picChg>
      </pc:sldChg>
      <pc:sldChg chg="addSp delSp modSp add mod">
        <pc:chgData name="Vovk Iskrić, Mitja" userId="dd8b9737-3a95-4d9a-9221-2e3cee6e7daf" providerId="ADAL" clId="{4EF4FC47-35A9-4690-9486-D9E37860DC81}" dt="2024-12-03T11:21:56.549" v="1152" actId="14100"/>
        <pc:sldMkLst>
          <pc:docMk/>
          <pc:sldMk cId="401614314" sldId="285"/>
        </pc:sldMkLst>
        <pc:spChg chg="mod">
          <ac:chgData name="Vovk Iskrić, Mitja" userId="dd8b9737-3a95-4d9a-9221-2e3cee6e7daf" providerId="ADAL" clId="{4EF4FC47-35A9-4690-9486-D9E37860DC81}" dt="2024-12-03T06:39:37.293" v="284" actId="20577"/>
          <ac:spMkLst>
            <pc:docMk/>
            <pc:sldMk cId="401614314" sldId="285"/>
            <ac:spMk id="2" creationId="{FA7595B1-A064-BDD6-BE24-19FF1C316C6D}"/>
          </ac:spMkLst>
        </pc:spChg>
        <pc:spChg chg="mod">
          <ac:chgData name="Vovk Iskrić, Mitja" userId="dd8b9737-3a95-4d9a-9221-2e3cee6e7daf" providerId="ADAL" clId="{4EF4FC47-35A9-4690-9486-D9E37860DC81}" dt="2024-12-03T11:12:51.301" v="899" actId="20577"/>
          <ac:spMkLst>
            <pc:docMk/>
            <pc:sldMk cId="401614314" sldId="285"/>
            <ac:spMk id="3" creationId="{7FFB4275-ADAF-315D-2973-B60E932E874E}"/>
          </ac:spMkLst>
        </pc:spChg>
        <pc:picChg chg="add mod">
          <ac:chgData name="Vovk Iskrić, Mitja" userId="dd8b9737-3a95-4d9a-9221-2e3cee6e7daf" providerId="ADAL" clId="{4EF4FC47-35A9-4690-9486-D9E37860DC81}" dt="2024-12-03T11:21:56.549" v="1152" actId="14100"/>
          <ac:picMkLst>
            <pc:docMk/>
            <pc:sldMk cId="401614314" sldId="285"/>
            <ac:picMk id="5" creationId="{0B28EDB8-3512-4D48-B665-32B891CAEB2E}"/>
          </ac:picMkLst>
        </pc:picChg>
        <pc:picChg chg="del">
          <ac:chgData name="Vovk Iskrić, Mitja" userId="dd8b9737-3a95-4d9a-9221-2e3cee6e7daf" providerId="ADAL" clId="{4EF4FC47-35A9-4690-9486-D9E37860DC81}" dt="2024-12-03T06:45:14.684" v="363" actId="478"/>
          <ac:picMkLst>
            <pc:docMk/>
            <pc:sldMk cId="401614314" sldId="285"/>
            <ac:picMk id="1028" creationId="{36102134-7F4A-4971-B1A1-A6712DD1DEFC}"/>
          </ac:picMkLst>
        </pc:picChg>
        <pc:picChg chg="add del">
          <ac:chgData name="Vovk Iskrić, Mitja" userId="dd8b9737-3a95-4d9a-9221-2e3cee6e7daf" providerId="ADAL" clId="{4EF4FC47-35A9-4690-9486-D9E37860DC81}" dt="2024-12-03T06:45:14.684" v="363" actId="478"/>
          <ac:picMkLst>
            <pc:docMk/>
            <pc:sldMk cId="401614314" sldId="285"/>
            <ac:picMk id="3074" creationId="{0F765079-99E2-4C33-BFDA-A06AD5D8579A}"/>
          </ac:picMkLst>
        </pc:picChg>
        <pc:picChg chg="add del mod">
          <ac:chgData name="Vovk Iskrić, Mitja" userId="dd8b9737-3a95-4d9a-9221-2e3cee6e7daf" providerId="ADAL" clId="{4EF4FC47-35A9-4690-9486-D9E37860DC81}" dt="2024-12-03T11:19:43.341" v="1118" actId="478"/>
          <ac:picMkLst>
            <pc:docMk/>
            <pc:sldMk cId="401614314" sldId="285"/>
            <ac:picMk id="3076" creationId="{DCC6F86B-3D39-41C3-B9DF-056FB4B950BA}"/>
          </ac:picMkLst>
        </pc:picChg>
      </pc:sldChg>
      <pc:sldChg chg="modSp add mod">
        <pc:chgData name="Vovk Iskrić, Mitja" userId="dd8b9737-3a95-4d9a-9221-2e3cee6e7daf" providerId="ADAL" clId="{4EF4FC47-35A9-4690-9486-D9E37860DC81}" dt="2024-12-03T11:23:40.055" v="1174" actId="27636"/>
        <pc:sldMkLst>
          <pc:docMk/>
          <pc:sldMk cId="4276208990" sldId="286"/>
        </pc:sldMkLst>
        <pc:spChg chg="mod">
          <ac:chgData name="Vovk Iskrić, Mitja" userId="dd8b9737-3a95-4d9a-9221-2e3cee6e7daf" providerId="ADAL" clId="{4EF4FC47-35A9-4690-9486-D9E37860DC81}" dt="2024-12-03T11:23:40.055" v="1174" actId="27636"/>
          <ac:spMkLst>
            <pc:docMk/>
            <pc:sldMk cId="4276208990" sldId="286"/>
            <ac:spMk id="3" creationId="{7FFB4275-ADAF-315D-2973-B60E932E874E}"/>
          </ac:spMkLst>
        </pc:spChg>
      </pc:sldChg>
      <pc:sldChg chg="addSp delSp modSp add mod">
        <pc:chgData name="Vovk Iskrić, Mitja" userId="dd8b9737-3a95-4d9a-9221-2e3cee6e7daf" providerId="ADAL" clId="{4EF4FC47-35A9-4690-9486-D9E37860DC81}" dt="2024-12-03T11:10:09.096" v="820" actId="20577"/>
        <pc:sldMkLst>
          <pc:docMk/>
          <pc:sldMk cId="1335114405" sldId="287"/>
        </pc:sldMkLst>
        <pc:spChg chg="mod">
          <ac:chgData name="Vovk Iskrić, Mitja" userId="dd8b9737-3a95-4d9a-9221-2e3cee6e7daf" providerId="ADAL" clId="{4EF4FC47-35A9-4690-9486-D9E37860DC81}" dt="2024-12-03T11:10:09.096" v="820" actId="20577"/>
          <ac:spMkLst>
            <pc:docMk/>
            <pc:sldMk cId="1335114405" sldId="287"/>
            <ac:spMk id="3" creationId="{7FFB4275-ADAF-315D-2973-B60E932E874E}"/>
          </ac:spMkLst>
        </pc:spChg>
        <pc:picChg chg="del">
          <ac:chgData name="Vovk Iskrić, Mitja" userId="dd8b9737-3a95-4d9a-9221-2e3cee6e7daf" providerId="ADAL" clId="{4EF4FC47-35A9-4690-9486-D9E37860DC81}" dt="2024-12-03T06:49:16.915" v="371" actId="478"/>
          <ac:picMkLst>
            <pc:docMk/>
            <pc:sldMk cId="1335114405" sldId="287"/>
            <ac:picMk id="1028" creationId="{36102134-7F4A-4971-B1A1-A6712DD1DEFC}"/>
          </ac:picMkLst>
        </pc:picChg>
        <pc:picChg chg="del">
          <ac:chgData name="Vovk Iskrić, Mitja" userId="dd8b9737-3a95-4d9a-9221-2e3cee6e7daf" providerId="ADAL" clId="{4EF4FC47-35A9-4690-9486-D9E37860DC81}" dt="2024-12-03T06:49:15.307" v="370" actId="478"/>
          <ac:picMkLst>
            <pc:docMk/>
            <pc:sldMk cId="1335114405" sldId="287"/>
            <ac:picMk id="1030" creationId="{85DB3FEC-96A7-4AB7-A2FD-61C061776A12}"/>
          </ac:picMkLst>
        </pc:picChg>
        <pc:picChg chg="add mod">
          <ac:chgData name="Vovk Iskrić, Mitja" userId="dd8b9737-3a95-4d9a-9221-2e3cee6e7daf" providerId="ADAL" clId="{4EF4FC47-35A9-4690-9486-D9E37860DC81}" dt="2024-12-03T06:49:23.434" v="374" actId="14100"/>
          <ac:picMkLst>
            <pc:docMk/>
            <pc:sldMk cId="1335114405" sldId="287"/>
            <ac:picMk id="4098" creationId="{48515576-959D-4DAE-B716-EB4690BD95C2}"/>
          </ac:picMkLst>
        </pc:picChg>
      </pc:sldChg>
      <pc:sldChg chg="addSp delSp modSp add mod">
        <pc:chgData name="Vovk Iskrić, Mitja" userId="dd8b9737-3a95-4d9a-9221-2e3cee6e7daf" providerId="ADAL" clId="{4EF4FC47-35A9-4690-9486-D9E37860DC81}" dt="2024-12-03T11:22:03.197" v="1153" actId="1076"/>
        <pc:sldMkLst>
          <pc:docMk/>
          <pc:sldMk cId="3047609746" sldId="288"/>
        </pc:sldMkLst>
        <pc:spChg chg="mod">
          <ac:chgData name="Vovk Iskrić, Mitja" userId="dd8b9737-3a95-4d9a-9221-2e3cee6e7daf" providerId="ADAL" clId="{4EF4FC47-35A9-4690-9486-D9E37860DC81}" dt="2024-12-03T11:09:48.013" v="817" actId="113"/>
          <ac:spMkLst>
            <pc:docMk/>
            <pc:sldMk cId="3047609746" sldId="288"/>
            <ac:spMk id="3" creationId="{7FFB4275-ADAF-315D-2973-B60E932E874E}"/>
          </ac:spMkLst>
        </pc:spChg>
        <pc:picChg chg="add mod">
          <ac:chgData name="Vovk Iskrić, Mitja" userId="dd8b9737-3a95-4d9a-9221-2e3cee6e7daf" providerId="ADAL" clId="{4EF4FC47-35A9-4690-9486-D9E37860DC81}" dt="2024-12-03T11:22:03.197" v="1153" actId="1076"/>
          <ac:picMkLst>
            <pc:docMk/>
            <pc:sldMk cId="3047609746" sldId="288"/>
            <ac:picMk id="5" creationId="{A257D9A1-0DBF-4406-8C53-C936361E0862}"/>
          </ac:picMkLst>
        </pc:picChg>
        <pc:picChg chg="del">
          <ac:chgData name="Vovk Iskrić, Mitja" userId="dd8b9737-3a95-4d9a-9221-2e3cee6e7daf" providerId="ADAL" clId="{4EF4FC47-35A9-4690-9486-D9E37860DC81}" dt="2024-12-03T10:14:29.698" v="562" actId="478"/>
          <ac:picMkLst>
            <pc:docMk/>
            <pc:sldMk cId="3047609746" sldId="288"/>
            <ac:picMk id="3076" creationId="{DCC6F86B-3D39-41C3-B9DF-056FB4B950BA}"/>
          </ac:picMkLst>
        </pc:picChg>
      </pc:sldChg>
      <pc:sldChg chg="addSp delSp modSp add mod">
        <pc:chgData name="Vovk Iskrić, Mitja" userId="dd8b9737-3a95-4d9a-9221-2e3cee6e7daf" providerId="ADAL" clId="{4EF4FC47-35A9-4690-9486-D9E37860DC81}" dt="2024-12-03T11:23:02.929" v="1171" actId="2710"/>
        <pc:sldMkLst>
          <pc:docMk/>
          <pc:sldMk cId="1146233475" sldId="289"/>
        </pc:sldMkLst>
        <pc:spChg chg="mod">
          <ac:chgData name="Vovk Iskrić, Mitja" userId="dd8b9737-3a95-4d9a-9221-2e3cee6e7daf" providerId="ADAL" clId="{4EF4FC47-35A9-4690-9486-D9E37860DC81}" dt="2024-12-03T11:13:23.951" v="916" actId="20577"/>
          <ac:spMkLst>
            <pc:docMk/>
            <pc:sldMk cId="1146233475" sldId="289"/>
            <ac:spMk id="2" creationId="{FA7595B1-A064-BDD6-BE24-19FF1C316C6D}"/>
          </ac:spMkLst>
        </pc:spChg>
        <pc:spChg chg="mod">
          <ac:chgData name="Vovk Iskrić, Mitja" userId="dd8b9737-3a95-4d9a-9221-2e3cee6e7daf" providerId="ADAL" clId="{4EF4FC47-35A9-4690-9486-D9E37860DC81}" dt="2024-12-03T11:23:02.929" v="1171" actId="2710"/>
          <ac:spMkLst>
            <pc:docMk/>
            <pc:sldMk cId="1146233475" sldId="289"/>
            <ac:spMk id="3" creationId="{7FFB4275-ADAF-315D-2973-B60E932E874E}"/>
          </ac:spMkLst>
        </pc:spChg>
        <pc:picChg chg="del">
          <ac:chgData name="Vovk Iskrić, Mitja" userId="dd8b9737-3a95-4d9a-9221-2e3cee6e7daf" providerId="ADAL" clId="{4EF4FC47-35A9-4690-9486-D9E37860DC81}" dt="2024-12-03T11:18:33.161" v="1115" actId="478"/>
          <ac:picMkLst>
            <pc:docMk/>
            <pc:sldMk cId="1146233475" sldId="289"/>
            <ac:picMk id="5" creationId="{A257D9A1-0DBF-4406-8C53-C936361E0862}"/>
          </ac:picMkLst>
        </pc:picChg>
        <pc:picChg chg="add mod">
          <ac:chgData name="Vovk Iskrić, Mitja" userId="dd8b9737-3a95-4d9a-9221-2e3cee6e7daf" providerId="ADAL" clId="{4EF4FC47-35A9-4690-9486-D9E37860DC81}" dt="2024-12-03T11:18:42.216" v="1117" actId="1076"/>
          <ac:picMkLst>
            <pc:docMk/>
            <pc:sldMk cId="1146233475" sldId="289"/>
            <ac:picMk id="6" creationId="{E442FD21-CA12-4BDF-84B9-DC3FE61ACB66}"/>
          </ac:picMkLst>
        </pc:picChg>
      </pc:sldChg>
      <pc:sldChg chg="addSp delSp modSp add mod">
        <pc:chgData name="Vovk Iskrić, Mitja" userId="dd8b9737-3a95-4d9a-9221-2e3cee6e7daf" providerId="ADAL" clId="{4EF4FC47-35A9-4690-9486-D9E37860DC81}" dt="2024-12-03T11:18:24.289" v="1114" actId="1076"/>
        <pc:sldMkLst>
          <pc:docMk/>
          <pc:sldMk cId="235908969" sldId="290"/>
        </pc:sldMkLst>
        <pc:spChg chg="mod">
          <ac:chgData name="Vovk Iskrić, Mitja" userId="dd8b9737-3a95-4d9a-9221-2e3cee6e7daf" providerId="ADAL" clId="{4EF4FC47-35A9-4690-9486-D9E37860DC81}" dt="2024-12-03T11:17:29.456" v="1087" actId="20577"/>
          <ac:spMkLst>
            <pc:docMk/>
            <pc:sldMk cId="235908969" sldId="290"/>
            <ac:spMk id="2" creationId="{FA7595B1-A064-BDD6-BE24-19FF1C316C6D}"/>
          </ac:spMkLst>
        </pc:spChg>
        <pc:spChg chg="mod">
          <ac:chgData name="Vovk Iskrić, Mitja" userId="dd8b9737-3a95-4d9a-9221-2e3cee6e7daf" providerId="ADAL" clId="{4EF4FC47-35A9-4690-9486-D9E37860DC81}" dt="2024-12-03T11:18:04.490" v="1110" actId="20577"/>
          <ac:spMkLst>
            <pc:docMk/>
            <pc:sldMk cId="235908969" sldId="290"/>
            <ac:spMk id="3" creationId="{7FFB4275-ADAF-315D-2973-B60E932E874E}"/>
          </ac:spMkLst>
        </pc:spChg>
        <pc:picChg chg="del">
          <ac:chgData name="Vovk Iskrić, Mitja" userId="dd8b9737-3a95-4d9a-9221-2e3cee6e7daf" providerId="ADAL" clId="{4EF4FC47-35A9-4690-9486-D9E37860DC81}" dt="2024-12-03T11:18:18.909" v="1111" actId="478"/>
          <ac:picMkLst>
            <pc:docMk/>
            <pc:sldMk cId="235908969" sldId="290"/>
            <ac:picMk id="5" creationId="{A257D9A1-0DBF-4406-8C53-C936361E0862}"/>
          </ac:picMkLst>
        </pc:picChg>
        <pc:picChg chg="add mod">
          <ac:chgData name="Vovk Iskrić, Mitja" userId="dd8b9737-3a95-4d9a-9221-2e3cee6e7daf" providerId="ADAL" clId="{4EF4FC47-35A9-4690-9486-D9E37860DC81}" dt="2024-12-03T11:18:24.289" v="1114" actId="1076"/>
          <ac:picMkLst>
            <pc:docMk/>
            <pc:sldMk cId="235908969" sldId="290"/>
            <ac:picMk id="6" creationId="{31799662-734B-472D-A734-B4177F86FC4F}"/>
          </ac:picMkLst>
        </pc:picChg>
      </pc:sldChg>
      <pc:sldMasterChg chg="addSldLayout delSldLayout modSldLayout">
        <pc:chgData name="Vovk Iskrić, Mitja" userId="dd8b9737-3a95-4d9a-9221-2e3cee6e7daf" providerId="ADAL" clId="{4EF4FC47-35A9-4690-9486-D9E37860DC81}" dt="2024-12-03T06:24:28.358" v="18" actId="11236"/>
        <pc:sldMasterMkLst>
          <pc:docMk/>
          <pc:sldMasterMk cId="1975254118" sldId="2147483648"/>
        </pc:sldMasterMkLst>
        <pc:sldLayoutChg chg="new del mod">
          <pc:chgData name="Vovk Iskrić, Mitja" userId="dd8b9737-3a95-4d9a-9221-2e3cee6e7daf" providerId="ADAL" clId="{4EF4FC47-35A9-4690-9486-D9E37860DC81}" dt="2024-12-03T06:24:28.358" v="18" actId="11236"/>
          <pc:sldLayoutMkLst>
            <pc:docMk/>
            <pc:sldMasterMk cId="1975254118" sldId="2147483648"/>
            <pc:sldLayoutMk cId="2794725446" sldId="2147483669"/>
          </pc:sldLayoutMkLst>
        </pc:sldLayoutChg>
        <pc:sldLayoutChg chg="new del mod">
          <pc:chgData name="Vovk Iskrić, Mitja" userId="dd8b9737-3a95-4d9a-9221-2e3cee6e7daf" providerId="ADAL" clId="{4EF4FC47-35A9-4690-9486-D9E37860DC81}" dt="2024-12-03T06:23:56.849" v="14" actId="2696"/>
          <pc:sldLayoutMkLst>
            <pc:docMk/>
            <pc:sldMasterMk cId="1975254118" sldId="2147483648"/>
            <pc:sldLayoutMk cId="2941331148" sldId="2147483669"/>
          </pc:sldLayoutMkLst>
        </pc:sldLayoutChg>
      </pc:sldMasterChg>
      <pc:sldMasterChg chg="new del mod addSldLayout delSldLayout">
        <pc:chgData name="Vovk Iskrić, Mitja" userId="dd8b9737-3a95-4d9a-9221-2e3cee6e7daf" providerId="ADAL" clId="{4EF4FC47-35A9-4690-9486-D9E37860DC81}" dt="2024-12-03T06:23:43.589" v="12" actId="2696"/>
        <pc:sldMasterMkLst>
          <pc:docMk/>
          <pc:sldMasterMk cId="386549679" sldId="2147483669"/>
        </pc:sldMasterMkLst>
        <pc:sldLayoutChg chg="new del replId">
          <pc:chgData name="Vovk Iskrić, Mitja" userId="dd8b9737-3a95-4d9a-9221-2e3cee6e7daf" providerId="ADAL" clId="{4EF4FC47-35A9-4690-9486-D9E37860DC81}" dt="2024-12-03T06:23:43.563" v="1" actId="2696"/>
          <pc:sldLayoutMkLst>
            <pc:docMk/>
            <pc:sldMasterMk cId="386549679" sldId="2147483669"/>
            <pc:sldLayoutMk cId="1164957846" sldId="2147483670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66" v="2" actId="2696"/>
          <pc:sldLayoutMkLst>
            <pc:docMk/>
            <pc:sldMasterMk cId="386549679" sldId="2147483669"/>
            <pc:sldLayoutMk cId="3021417614" sldId="2147483671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69" v="3" actId="2696"/>
          <pc:sldLayoutMkLst>
            <pc:docMk/>
            <pc:sldMasterMk cId="386549679" sldId="2147483669"/>
            <pc:sldLayoutMk cId="2310714091" sldId="2147483672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80" v="4" actId="2696"/>
          <pc:sldLayoutMkLst>
            <pc:docMk/>
            <pc:sldMasterMk cId="386549679" sldId="2147483669"/>
            <pc:sldLayoutMk cId="2772417069" sldId="2147483673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83" v="5" actId="2696"/>
          <pc:sldLayoutMkLst>
            <pc:docMk/>
            <pc:sldMasterMk cId="386549679" sldId="2147483669"/>
            <pc:sldLayoutMk cId="3697487605" sldId="2147483674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84" v="6" actId="2696"/>
          <pc:sldLayoutMkLst>
            <pc:docMk/>
            <pc:sldMasterMk cId="386549679" sldId="2147483669"/>
            <pc:sldLayoutMk cId="1491403675" sldId="2147483675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84" v="7" actId="2696"/>
          <pc:sldLayoutMkLst>
            <pc:docMk/>
            <pc:sldMasterMk cId="386549679" sldId="2147483669"/>
            <pc:sldLayoutMk cId="1677943062" sldId="2147483676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84" v="8" actId="2696"/>
          <pc:sldLayoutMkLst>
            <pc:docMk/>
            <pc:sldMasterMk cId="386549679" sldId="2147483669"/>
            <pc:sldLayoutMk cId="265275479" sldId="2147483677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85" v="9" actId="2696"/>
          <pc:sldLayoutMkLst>
            <pc:docMk/>
            <pc:sldMasterMk cId="386549679" sldId="2147483669"/>
            <pc:sldLayoutMk cId="997092932" sldId="2147483678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85" v="10" actId="2696"/>
          <pc:sldLayoutMkLst>
            <pc:docMk/>
            <pc:sldMasterMk cId="386549679" sldId="2147483669"/>
            <pc:sldLayoutMk cId="2848688227" sldId="2147483679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3:43.586" v="11" actId="2696"/>
          <pc:sldLayoutMkLst>
            <pc:docMk/>
            <pc:sldMasterMk cId="386549679" sldId="2147483669"/>
            <pc:sldLayoutMk cId="1263453722" sldId="2147483680"/>
          </pc:sldLayoutMkLst>
        </pc:sldLayoutChg>
      </pc:sldMasterChg>
      <pc:sldMasterChg chg="new del mod addSldLayout delSldLayout">
        <pc:chgData name="Vovk Iskrić, Mitja" userId="dd8b9737-3a95-4d9a-9221-2e3cee6e7daf" providerId="ADAL" clId="{4EF4FC47-35A9-4690-9486-D9E37860DC81}" dt="2024-12-03T06:24:23.903" v="16" actId="6938"/>
        <pc:sldMasterMkLst>
          <pc:docMk/>
          <pc:sldMasterMk cId="2949430354" sldId="2147483669"/>
        </pc:sldMasterMkLst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947878845" sldId="2147483670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1641347492" sldId="2147483671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3936262581" sldId="2147483672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658483335" sldId="2147483673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2354065465" sldId="2147483674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3760180174" sldId="2147483675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329332369" sldId="2147483676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3669908371" sldId="2147483677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3150424934" sldId="2147483678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2168956149" sldId="2147483679"/>
          </pc:sldLayoutMkLst>
        </pc:sldLayoutChg>
        <pc:sldLayoutChg chg="new del replId">
          <pc:chgData name="Vovk Iskrić, Mitja" userId="dd8b9737-3a95-4d9a-9221-2e3cee6e7daf" providerId="ADAL" clId="{4EF4FC47-35A9-4690-9486-D9E37860DC81}" dt="2024-12-03T06:24:23.903" v="16" actId="6938"/>
          <pc:sldLayoutMkLst>
            <pc:docMk/>
            <pc:sldMasterMk cId="2949430354" sldId="2147483669"/>
            <pc:sldLayoutMk cId="4222616028" sldId="214748368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8ED28CEF-C264-EA92-8EE6-C5E15E331791}"/>
              </a:ext>
            </a:extLst>
          </p:cNvPr>
          <p:cNvSpPr/>
          <p:nvPr/>
        </p:nvSpPr>
        <p:spPr>
          <a:xfrm>
            <a:off x="0" y="0"/>
            <a:ext cx="12193143" cy="6857999"/>
          </a:xfrm>
          <a:custGeom>
            <a:avLst/>
            <a:gdLst>
              <a:gd name="connsiteX0" fmla="*/ 0 w 12193143"/>
              <a:gd name="connsiteY0" fmla="*/ 0 h 6857999"/>
              <a:gd name="connsiteX1" fmla="*/ 12193143 w 12193143"/>
              <a:gd name="connsiteY1" fmla="*/ 0 h 6857999"/>
              <a:gd name="connsiteX2" fmla="*/ 12193143 w 12193143"/>
              <a:gd name="connsiteY2" fmla="*/ 6857999 h 6857999"/>
              <a:gd name="connsiteX3" fmla="*/ 0 w 1219314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143" h="6857999">
                <a:moveTo>
                  <a:pt x="0" y="0"/>
                </a:moveTo>
                <a:lnTo>
                  <a:pt x="12193143" y="0"/>
                </a:lnTo>
                <a:lnTo>
                  <a:pt x="12193143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SI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2AFFC31-6CC0-5780-26D8-25A3F5B4236E}"/>
              </a:ext>
            </a:extLst>
          </p:cNvPr>
          <p:cNvSpPr/>
          <p:nvPr/>
        </p:nvSpPr>
        <p:spPr>
          <a:xfrm>
            <a:off x="1356868" y="0"/>
            <a:ext cx="8468009" cy="6857999"/>
          </a:xfrm>
          <a:custGeom>
            <a:avLst/>
            <a:gdLst>
              <a:gd name="connsiteX0" fmla="*/ 8450326 w 8468009"/>
              <a:gd name="connsiteY0" fmla="*/ 3742055 h 6857999"/>
              <a:gd name="connsiteX1" fmla="*/ 8353044 w 8468009"/>
              <a:gd name="connsiteY1" fmla="*/ 3739388 h 6857999"/>
              <a:gd name="connsiteX2" fmla="*/ 6274689 w 8468009"/>
              <a:gd name="connsiteY2" fmla="*/ 5294122 h 6857999"/>
              <a:gd name="connsiteX3" fmla="*/ 5640451 w 8468009"/>
              <a:gd name="connsiteY3" fmla="*/ 3499104 h 6857999"/>
              <a:gd name="connsiteX4" fmla="*/ 4173093 w 8468009"/>
              <a:gd name="connsiteY4" fmla="*/ 1919224 h 6857999"/>
              <a:gd name="connsiteX5" fmla="*/ 3796919 w 8468009"/>
              <a:gd name="connsiteY5" fmla="*/ 0 h 6857999"/>
              <a:gd name="connsiteX6" fmla="*/ 3783457 w 8468009"/>
              <a:gd name="connsiteY6" fmla="*/ 0 h 6857999"/>
              <a:gd name="connsiteX7" fmla="*/ 4160647 w 8468009"/>
              <a:gd name="connsiteY7" fmla="*/ 1922780 h 6857999"/>
              <a:gd name="connsiteX8" fmla="*/ 4160774 w 8468009"/>
              <a:gd name="connsiteY8" fmla="*/ 1925701 h 6857999"/>
              <a:gd name="connsiteX9" fmla="*/ 4163187 w 8468009"/>
              <a:gd name="connsiteY9" fmla="*/ 1927479 h 6857999"/>
              <a:gd name="connsiteX10" fmla="*/ 5629656 w 8468009"/>
              <a:gd name="connsiteY10" fmla="*/ 3505454 h 6857999"/>
              <a:gd name="connsiteX11" fmla="*/ 6263894 w 8468009"/>
              <a:gd name="connsiteY11" fmla="*/ 5304408 h 6857999"/>
              <a:gd name="connsiteX12" fmla="*/ 6265418 w 8468009"/>
              <a:gd name="connsiteY12" fmla="*/ 5312282 h 6857999"/>
              <a:gd name="connsiteX13" fmla="*/ 6272784 w 8468009"/>
              <a:gd name="connsiteY13" fmla="*/ 5309108 h 6857999"/>
              <a:gd name="connsiteX14" fmla="*/ 8361807 w 8468009"/>
              <a:gd name="connsiteY14" fmla="*/ 3748786 h 6857999"/>
              <a:gd name="connsiteX15" fmla="*/ 8440674 w 8468009"/>
              <a:gd name="connsiteY15" fmla="*/ 3750182 h 6857999"/>
              <a:gd name="connsiteX16" fmla="*/ 8440801 w 8468009"/>
              <a:gd name="connsiteY16" fmla="*/ 3750437 h 6857999"/>
              <a:gd name="connsiteX17" fmla="*/ 8441944 w 8468009"/>
              <a:gd name="connsiteY17" fmla="*/ 3822446 h 6857999"/>
              <a:gd name="connsiteX18" fmla="*/ 6313932 w 8468009"/>
              <a:gd name="connsiteY18" fmla="*/ 5715635 h 6857999"/>
              <a:gd name="connsiteX19" fmla="*/ 6310757 w 8468009"/>
              <a:gd name="connsiteY19" fmla="*/ 5717539 h 6857999"/>
              <a:gd name="connsiteX20" fmla="*/ 6310884 w 8468009"/>
              <a:gd name="connsiteY20" fmla="*/ 5721222 h 6857999"/>
              <a:gd name="connsiteX21" fmla="*/ 6251194 w 8468009"/>
              <a:gd name="connsiteY21" fmla="*/ 6857999 h 6857999"/>
              <a:gd name="connsiteX22" fmla="*/ 6263894 w 8468009"/>
              <a:gd name="connsiteY22" fmla="*/ 6857999 h 6857999"/>
              <a:gd name="connsiteX23" fmla="*/ 6323711 w 8468009"/>
              <a:gd name="connsiteY23" fmla="*/ 5724651 h 6857999"/>
              <a:gd name="connsiteX24" fmla="*/ 8451977 w 8468009"/>
              <a:gd name="connsiteY24" fmla="*/ 3830446 h 6857999"/>
              <a:gd name="connsiteX25" fmla="*/ 8450326 w 8468009"/>
              <a:gd name="connsiteY25" fmla="*/ 3742055 h 6857999"/>
              <a:gd name="connsiteX26" fmla="*/ 5913755 w 8468009"/>
              <a:gd name="connsiteY26" fmla="*/ 5866129 h 6857999"/>
              <a:gd name="connsiteX27" fmla="*/ 5906135 w 8468009"/>
              <a:gd name="connsiteY27" fmla="*/ 5868669 h 6857999"/>
              <a:gd name="connsiteX28" fmla="*/ 2170811 w 8468009"/>
              <a:gd name="connsiteY28" fmla="*/ 5886322 h 6857999"/>
              <a:gd name="connsiteX29" fmla="*/ 2168017 w 8468009"/>
              <a:gd name="connsiteY29" fmla="*/ 5885688 h 6857999"/>
              <a:gd name="connsiteX30" fmla="*/ 2165604 w 8468009"/>
              <a:gd name="connsiteY30" fmla="*/ 5887338 h 6857999"/>
              <a:gd name="connsiteX31" fmla="*/ 0 w 8468009"/>
              <a:gd name="connsiteY31" fmla="*/ 6857999 h 6857999"/>
              <a:gd name="connsiteX32" fmla="*/ 53594 w 8468009"/>
              <a:gd name="connsiteY32" fmla="*/ 6857999 h 6857999"/>
              <a:gd name="connsiteX33" fmla="*/ 2170557 w 8468009"/>
              <a:gd name="connsiteY33" fmla="*/ 5899276 h 6857999"/>
              <a:gd name="connsiteX34" fmla="*/ 5902579 w 8468009"/>
              <a:gd name="connsiteY34" fmla="*/ 5883274 h 6857999"/>
              <a:gd name="connsiteX35" fmla="*/ 5918200 w 8468009"/>
              <a:gd name="connsiteY35" fmla="*/ 6857999 h 6857999"/>
              <a:gd name="connsiteX36" fmla="*/ 5930900 w 8468009"/>
              <a:gd name="connsiteY36" fmla="*/ 6857999 h 6857999"/>
              <a:gd name="connsiteX37" fmla="*/ 5914517 w 8468009"/>
              <a:gd name="connsiteY37" fmla="*/ 5874130 h 6857999"/>
              <a:gd name="connsiteX38" fmla="*/ 5913755 w 8468009"/>
              <a:gd name="connsiteY38" fmla="*/ 5866129 h 6857999"/>
              <a:gd name="connsiteX39" fmla="*/ 4274820 w 8468009"/>
              <a:gd name="connsiteY39" fmla="*/ 5726049 h 6857999"/>
              <a:gd name="connsiteX40" fmla="*/ 5846572 w 8468009"/>
              <a:gd name="connsiteY40" fmla="*/ 5478272 h 6857999"/>
              <a:gd name="connsiteX41" fmla="*/ 5856986 w 8468009"/>
              <a:gd name="connsiteY41" fmla="*/ 5472938 h 6857999"/>
              <a:gd name="connsiteX42" fmla="*/ 5854573 w 8468009"/>
              <a:gd name="connsiteY42" fmla="*/ 5463286 h 6857999"/>
              <a:gd name="connsiteX43" fmla="*/ 4115943 w 8468009"/>
              <a:gd name="connsiteY43" fmla="*/ 2533269 h 6857999"/>
              <a:gd name="connsiteX44" fmla="*/ 4098417 w 8468009"/>
              <a:gd name="connsiteY44" fmla="*/ 2520696 h 6857999"/>
              <a:gd name="connsiteX45" fmla="*/ 4095750 w 8468009"/>
              <a:gd name="connsiteY45" fmla="*/ 2541016 h 6857999"/>
              <a:gd name="connsiteX46" fmla="*/ 2608453 w 8468009"/>
              <a:gd name="connsiteY46" fmla="*/ 5456808 h 6857999"/>
              <a:gd name="connsiteX47" fmla="*/ 2592832 w 8468009"/>
              <a:gd name="connsiteY47" fmla="*/ 5478272 h 6857999"/>
              <a:gd name="connsiteX48" fmla="*/ 2601722 w 8468009"/>
              <a:gd name="connsiteY48" fmla="*/ 5480684 h 6857999"/>
              <a:gd name="connsiteX49" fmla="*/ 4274820 w 8468009"/>
              <a:gd name="connsiteY49" fmla="*/ 5726049 h 6857999"/>
              <a:gd name="connsiteX50" fmla="*/ 2618232 w 8468009"/>
              <a:gd name="connsiteY50" fmla="*/ 5465064 h 6857999"/>
              <a:gd name="connsiteX51" fmla="*/ 4108323 w 8468009"/>
              <a:gd name="connsiteY51" fmla="*/ 2543302 h 6857999"/>
              <a:gd name="connsiteX52" fmla="*/ 5842127 w 8468009"/>
              <a:gd name="connsiteY52" fmla="*/ 5465953 h 6857999"/>
              <a:gd name="connsiteX53" fmla="*/ 5842254 w 8468009"/>
              <a:gd name="connsiteY53" fmla="*/ 5466206 h 6857999"/>
              <a:gd name="connsiteX54" fmla="*/ 5842000 w 8468009"/>
              <a:gd name="connsiteY54" fmla="*/ 5466333 h 6857999"/>
              <a:gd name="connsiteX55" fmla="*/ 4274693 w 8468009"/>
              <a:gd name="connsiteY55" fmla="*/ 5713348 h 6857999"/>
              <a:gd name="connsiteX56" fmla="*/ 2613914 w 8468009"/>
              <a:gd name="connsiteY56" fmla="*/ 5470905 h 6857999"/>
              <a:gd name="connsiteX57" fmla="*/ 2618232 w 8468009"/>
              <a:gd name="connsiteY57" fmla="*/ 54650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8468009" h="6857999">
                <a:moveTo>
                  <a:pt x="8450326" y="3742055"/>
                </a:moveTo>
                <a:cubicBezTo>
                  <a:pt x="8420735" y="3705479"/>
                  <a:pt x="8374380" y="3723513"/>
                  <a:pt x="8353044" y="3739388"/>
                </a:cubicBezTo>
                <a:cubicBezTo>
                  <a:pt x="7755763" y="4421632"/>
                  <a:pt x="7075679" y="4930266"/>
                  <a:pt x="6274689" y="5294122"/>
                </a:cubicBezTo>
                <a:cubicBezTo>
                  <a:pt x="6129020" y="4554727"/>
                  <a:pt x="5933313" y="4000754"/>
                  <a:pt x="5640451" y="3499104"/>
                </a:cubicBezTo>
                <a:cubicBezTo>
                  <a:pt x="5303774" y="2923032"/>
                  <a:pt x="4837430" y="2420874"/>
                  <a:pt x="4173093" y="1919224"/>
                </a:cubicBezTo>
                <a:cubicBezTo>
                  <a:pt x="4138549" y="1205230"/>
                  <a:pt x="4019296" y="584708"/>
                  <a:pt x="3796919" y="0"/>
                </a:cubicBezTo>
                <a:lnTo>
                  <a:pt x="3783457" y="0"/>
                </a:lnTo>
                <a:cubicBezTo>
                  <a:pt x="4006723" y="585597"/>
                  <a:pt x="4126230" y="1207135"/>
                  <a:pt x="4160647" y="1922780"/>
                </a:cubicBezTo>
                <a:lnTo>
                  <a:pt x="4160774" y="1925701"/>
                </a:lnTo>
                <a:lnTo>
                  <a:pt x="4163187" y="1927479"/>
                </a:lnTo>
                <a:cubicBezTo>
                  <a:pt x="4827270" y="2428748"/>
                  <a:pt x="5293233" y="2930271"/>
                  <a:pt x="5629656" y="3505454"/>
                </a:cubicBezTo>
                <a:cubicBezTo>
                  <a:pt x="5922772" y="4007612"/>
                  <a:pt x="6118352" y="4562474"/>
                  <a:pt x="6263894" y="5304408"/>
                </a:cubicBezTo>
                <a:lnTo>
                  <a:pt x="6265418" y="5312282"/>
                </a:lnTo>
                <a:lnTo>
                  <a:pt x="6272784" y="5309108"/>
                </a:lnTo>
                <a:cubicBezTo>
                  <a:pt x="7078853" y="4944236"/>
                  <a:pt x="7762367" y="4433443"/>
                  <a:pt x="8361807" y="3748786"/>
                </a:cubicBezTo>
                <a:cubicBezTo>
                  <a:pt x="8378698" y="3736467"/>
                  <a:pt x="8416798" y="3720592"/>
                  <a:pt x="8440674" y="3750182"/>
                </a:cubicBezTo>
                <a:lnTo>
                  <a:pt x="8440801" y="3750437"/>
                </a:lnTo>
                <a:cubicBezTo>
                  <a:pt x="8472297" y="3786251"/>
                  <a:pt x="8443468" y="3820794"/>
                  <a:pt x="8441944" y="3822446"/>
                </a:cubicBezTo>
                <a:cubicBezTo>
                  <a:pt x="7886065" y="4565904"/>
                  <a:pt x="7359778" y="5114163"/>
                  <a:pt x="6313932" y="5715635"/>
                </a:cubicBezTo>
                <a:lnTo>
                  <a:pt x="6310757" y="5717539"/>
                </a:lnTo>
                <a:lnTo>
                  <a:pt x="6310884" y="5721222"/>
                </a:lnTo>
                <a:cubicBezTo>
                  <a:pt x="6321552" y="6119367"/>
                  <a:pt x="6301867" y="6496811"/>
                  <a:pt x="6251194" y="6857999"/>
                </a:cubicBezTo>
                <a:lnTo>
                  <a:pt x="6263894" y="6857999"/>
                </a:lnTo>
                <a:cubicBezTo>
                  <a:pt x="6314440" y="6497700"/>
                  <a:pt x="6333998" y="6121526"/>
                  <a:pt x="6323711" y="5724651"/>
                </a:cubicBezTo>
                <a:cubicBezTo>
                  <a:pt x="7369048" y="5122799"/>
                  <a:pt x="7895972" y="4574031"/>
                  <a:pt x="8451977" y="3830446"/>
                </a:cubicBezTo>
                <a:cubicBezTo>
                  <a:pt x="8452104" y="3829939"/>
                  <a:pt x="8489061" y="3786251"/>
                  <a:pt x="8450326" y="3742055"/>
                </a:cubicBezTo>
                <a:close/>
                <a:moveTo>
                  <a:pt x="5913755" y="5866129"/>
                </a:moveTo>
                <a:lnTo>
                  <a:pt x="5906135" y="5868669"/>
                </a:lnTo>
                <a:cubicBezTo>
                  <a:pt x="4777486" y="6239636"/>
                  <a:pt x="3590417" y="6244970"/>
                  <a:pt x="2170811" y="5886322"/>
                </a:cubicBezTo>
                <a:lnTo>
                  <a:pt x="2168017" y="5885688"/>
                </a:lnTo>
                <a:lnTo>
                  <a:pt x="2165604" y="5887338"/>
                </a:lnTo>
                <a:cubicBezTo>
                  <a:pt x="1489710" y="6359778"/>
                  <a:pt x="765556" y="6683374"/>
                  <a:pt x="0" y="6857999"/>
                </a:cubicBezTo>
                <a:lnTo>
                  <a:pt x="53594" y="6857999"/>
                </a:lnTo>
                <a:cubicBezTo>
                  <a:pt x="800989" y="6680580"/>
                  <a:pt x="1508887" y="6361556"/>
                  <a:pt x="2170557" y="5899276"/>
                </a:cubicBezTo>
                <a:cubicBezTo>
                  <a:pt x="3588258" y="6257162"/>
                  <a:pt x="4774438" y="6251955"/>
                  <a:pt x="5902579" y="5883274"/>
                </a:cubicBezTo>
                <a:cubicBezTo>
                  <a:pt x="5934583" y="6216141"/>
                  <a:pt x="5937631" y="6540499"/>
                  <a:pt x="5918200" y="6857999"/>
                </a:cubicBezTo>
                <a:lnTo>
                  <a:pt x="5930900" y="6857999"/>
                </a:lnTo>
                <a:cubicBezTo>
                  <a:pt x="5950458" y="6537705"/>
                  <a:pt x="5947156" y="6210172"/>
                  <a:pt x="5914517" y="5874130"/>
                </a:cubicBezTo>
                <a:lnTo>
                  <a:pt x="5913755" y="5866129"/>
                </a:lnTo>
                <a:close/>
                <a:moveTo>
                  <a:pt x="4274820" y="5726049"/>
                </a:moveTo>
                <a:cubicBezTo>
                  <a:pt x="4810125" y="5726049"/>
                  <a:pt x="5324348" y="5645023"/>
                  <a:pt x="5846572" y="5478272"/>
                </a:cubicBezTo>
                <a:lnTo>
                  <a:pt x="5856986" y="5472938"/>
                </a:lnTo>
                <a:lnTo>
                  <a:pt x="5854573" y="5463286"/>
                </a:lnTo>
                <a:cubicBezTo>
                  <a:pt x="5617083" y="4296282"/>
                  <a:pt x="5015992" y="3283077"/>
                  <a:pt x="4115943" y="2533269"/>
                </a:cubicBezTo>
                <a:lnTo>
                  <a:pt x="4098417" y="2520696"/>
                </a:lnTo>
                <a:lnTo>
                  <a:pt x="4095750" y="2541016"/>
                </a:lnTo>
                <a:cubicBezTo>
                  <a:pt x="3878834" y="3693160"/>
                  <a:pt x="3378581" y="4673853"/>
                  <a:pt x="2608453" y="5456808"/>
                </a:cubicBezTo>
                <a:lnTo>
                  <a:pt x="2592832" y="5478272"/>
                </a:lnTo>
                <a:lnTo>
                  <a:pt x="2601722" y="5480684"/>
                </a:lnTo>
                <a:cubicBezTo>
                  <a:pt x="3200146" y="5645785"/>
                  <a:pt x="3747389" y="5726049"/>
                  <a:pt x="4274820" y="5726049"/>
                </a:cubicBezTo>
                <a:close/>
                <a:moveTo>
                  <a:pt x="2618232" y="5465064"/>
                </a:moveTo>
                <a:cubicBezTo>
                  <a:pt x="3389503" y="4681093"/>
                  <a:pt x="3890772" y="3698113"/>
                  <a:pt x="4108323" y="2543302"/>
                </a:cubicBezTo>
                <a:cubicBezTo>
                  <a:pt x="5005578" y="3291078"/>
                  <a:pt x="5605272" y="4301616"/>
                  <a:pt x="5842127" y="5465953"/>
                </a:cubicBezTo>
                <a:lnTo>
                  <a:pt x="5842254" y="5466206"/>
                </a:lnTo>
                <a:lnTo>
                  <a:pt x="5842000" y="5466333"/>
                </a:lnTo>
                <a:cubicBezTo>
                  <a:pt x="5321173" y="5632577"/>
                  <a:pt x="4808601" y="5713348"/>
                  <a:pt x="4274693" y="5713348"/>
                </a:cubicBezTo>
                <a:cubicBezTo>
                  <a:pt x="3750818" y="5713348"/>
                  <a:pt x="3207512" y="5633973"/>
                  <a:pt x="2613914" y="5470905"/>
                </a:cubicBezTo>
                <a:lnTo>
                  <a:pt x="2618232" y="5465064"/>
                </a:lnTo>
                <a:close/>
              </a:path>
            </a:pathLst>
          </a:custGeom>
          <a:solidFill>
            <a:schemeClr val="tx1">
              <a:lumMod val="75000"/>
              <a:alpha val="84456"/>
            </a:scheme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SI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2638B2F-89E8-C122-6AC0-DA3E1C2A0182}"/>
              </a:ext>
            </a:extLst>
          </p:cNvPr>
          <p:cNvSpPr/>
          <p:nvPr/>
        </p:nvSpPr>
        <p:spPr>
          <a:xfrm>
            <a:off x="0" y="0"/>
            <a:ext cx="4997865" cy="6851013"/>
          </a:xfrm>
          <a:custGeom>
            <a:avLst/>
            <a:gdLst>
              <a:gd name="connsiteX0" fmla="*/ 0 w 4997865"/>
              <a:gd name="connsiteY0" fmla="*/ 6851014 h 6851013"/>
              <a:gd name="connsiteX1" fmla="*/ 1453128 w 4997865"/>
              <a:gd name="connsiteY1" fmla="*/ 6509258 h 6851013"/>
              <a:gd name="connsiteX2" fmla="*/ 2417461 w 4997865"/>
              <a:gd name="connsiteY2" fmla="*/ 6037833 h 6851013"/>
              <a:gd name="connsiteX3" fmla="*/ 2952720 w 4997865"/>
              <a:gd name="connsiteY3" fmla="*/ 5652515 h 6851013"/>
              <a:gd name="connsiteX4" fmla="*/ 3552408 w 4997865"/>
              <a:gd name="connsiteY4" fmla="*/ 5111114 h 6851013"/>
              <a:gd name="connsiteX5" fmla="*/ 4337701 w 4997865"/>
              <a:gd name="connsiteY5" fmla="*/ 4009136 h 6851013"/>
              <a:gd name="connsiteX6" fmla="*/ 4496173 w 4997865"/>
              <a:gd name="connsiteY6" fmla="*/ 3683127 h 6851013"/>
              <a:gd name="connsiteX7" fmla="*/ 4579683 w 4997865"/>
              <a:gd name="connsiteY7" fmla="*/ 3494405 h 6851013"/>
              <a:gd name="connsiteX8" fmla="*/ 4678929 w 4997865"/>
              <a:gd name="connsiteY8" fmla="*/ 3229864 h 6851013"/>
              <a:gd name="connsiteX9" fmla="*/ 4809770 w 4997865"/>
              <a:gd name="connsiteY9" fmla="*/ 2806446 h 6851013"/>
              <a:gd name="connsiteX10" fmla="*/ 4954116 w 4997865"/>
              <a:gd name="connsiteY10" fmla="*/ 2131822 h 6851013"/>
              <a:gd name="connsiteX11" fmla="*/ 4997854 w 4997865"/>
              <a:gd name="connsiteY11" fmla="*/ 1431163 h 6851013"/>
              <a:gd name="connsiteX12" fmla="*/ 4996615 w 4997865"/>
              <a:gd name="connsiteY12" fmla="*/ 1333500 h 6851013"/>
              <a:gd name="connsiteX13" fmla="*/ 4835666 w 4997865"/>
              <a:gd name="connsiteY13" fmla="*/ 146939 h 6851013"/>
              <a:gd name="connsiteX14" fmla="*/ 4795769 w 4997865"/>
              <a:gd name="connsiteY14" fmla="*/ 0 h 6851013"/>
              <a:gd name="connsiteX15" fmla="*/ 0 w 4997865"/>
              <a:gd name="connsiteY15" fmla="*/ 0 h 6851013"/>
              <a:gd name="connsiteX16" fmla="*/ 0 w 4997865"/>
              <a:gd name="connsiteY16" fmla="*/ 6851014 h 685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97865" h="6851013">
                <a:moveTo>
                  <a:pt x="0" y="6851014"/>
                </a:moveTo>
                <a:cubicBezTo>
                  <a:pt x="508372" y="6799071"/>
                  <a:pt x="995928" y="6681723"/>
                  <a:pt x="1453128" y="6509258"/>
                </a:cubicBezTo>
                <a:cubicBezTo>
                  <a:pt x="1792497" y="6381241"/>
                  <a:pt x="2115263" y="6225412"/>
                  <a:pt x="2417461" y="6037833"/>
                </a:cubicBezTo>
                <a:cubicBezTo>
                  <a:pt x="2607775" y="5919723"/>
                  <a:pt x="2779256" y="5791707"/>
                  <a:pt x="2952720" y="5652515"/>
                </a:cubicBezTo>
                <a:cubicBezTo>
                  <a:pt x="3161495" y="5484875"/>
                  <a:pt x="3370395" y="5306314"/>
                  <a:pt x="3552408" y="5111114"/>
                </a:cubicBezTo>
                <a:cubicBezTo>
                  <a:pt x="3861421" y="4779644"/>
                  <a:pt x="4122979" y="4413885"/>
                  <a:pt x="4337701" y="4009136"/>
                </a:cubicBezTo>
                <a:cubicBezTo>
                  <a:pt x="4394449" y="3902202"/>
                  <a:pt x="4445249" y="3793744"/>
                  <a:pt x="4496173" y="3683127"/>
                </a:cubicBezTo>
                <a:cubicBezTo>
                  <a:pt x="4524794" y="3620897"/>
                  <a:pt x="4550442" y="3564128"/>
                  <a:pt x="4579683" y="3494405"/>
                </a:cubicBezTo>
                <a:cubicBezTo>
                  <a:pt x="4615739" y="3408172"/>
                  <a:pt x="4648573" y="3319018"/>
                  <a:pt x="4678929" y="3229864"/>
                </a:cubicBezTo>
                <a:cubicBezTo>
                  <a:pt x="4726012" y="3091053"/>
                  <a:pt x="4771360" y="2949702"/>
                  <a:pt x="4809770" y="2806446"/>
                </a:cubicBezTo>
                <a:cubicBezTo>
                  <a:pt x="4868872" y="2586355"/>
                  <a:pt x="4920539" y="2361311"/>
                  <a:pt x="4954116" y="2131822"/>
                </a:cubicBezTo>
                <a:cubicBezTo>
                  <a:pt x="4987694" y="1902333"/>
                  <a:pt x="4996987" y="1668907"/>
                  <a:pt x="4997854" y="1431163"/>
                </a:cubicBezTo>
                <a:cubicBezTo>
                  <a:pt x="4997978" y="1398651"/>
                  <a:pt x="4997111" y="1365885"/>
                  <a:pt x="4996615" y="1333500"/>
                </a:cubicBezTo>
                <a:cubicBezTo>
                  <a:pt x="4990544" y="926846"/>
                  <a:pt x="4930575" y="529590"/>
                  <a:pt x="4835666" y="146939"/>
                </a:cubicBezTo>
                <a:cubicBezTo>
                  <a:pt x="4823276" y="97536"/>
                  <a:pt x="4809399" y="48895"/>
                  <a:pt x="4795769" y="0"/>
                </a:cubicBezTo>
                <a:lnTo>
                  <a:pt x="0" y="0"/>
                </a:lnTo>
                <a:lnTo>
                  <a:pt x="0" y="6851014"/>
                </a:lnTo>
                <a:close/>
              </a:path>
            </a:pathLst>
          </a:custGeom>
          <a:solidFill>
            <a:srgbClr val="E65A00"/>
          </a:solidFill>
          <a:ln w="123825" cap="flat">
            <a:noFill/>
            <a:prstDash val="solid"/>
            <a:miter/>
          </a:ln>
          <a:effectLst>
            <a:outerShdw blurRad="439271" dist="38100" dir="2700000" algn="tl" rotWithShape="0">
              <a:prstClr val="black">
                <a:alpha val="26049"/>
              </a:prstClr>
            </a:outerShdw>
          </a:effectLst>
        </p:spPr>
        <p:txBody>
          <a:bodyPr rtlCol="0" anchor="ctr"/>
          <a:lstStyle/>
          <a:p>
            <a:endParaRPr lang="en-SI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A3170EF-D61D-C5F1-9B61-6DCCAA9E8CB7}"/>
              </a:ext>
            </a:extLst>
          </p:cNvPr>
          <p:cNvSpPr/>
          <p:nvPr/>
        </p:nvSpPr>
        <p:spPr>
          <a:xfrm>
            <a:off x="0" y="1130421"/>
            <a:ext cx="4991782" cy="4544953"/>
          </a:xfrm>
          <a:custGeom>
            <a:avLst/>
            <a:gdLst>
              <a:gd name="connsiteX0" fmla="*/ 741928 w 4991782"/>
              <a:gd name="connsiteY0" fmla="*/ 2559690 h 4544953"/>
              <a:gd name="connsiteX1" fmla="*/ 0 w 4991782"/>
              <a:gd name="connsiteY1" fmla="*/ 771911 h 4544953"/>
              <a:gd name="connsiteX2" fmla="*/ 0 w 4991782"/>
              <a:gd name="connsiteY2" fmla="*/ 823854 h 4544953"/>
              <a:gd name="connsiteX3" fmla="*/ 731644 w 4991782"/>
              <a:gd name="connsiteY3" fmla="*/ 2566675 h 4544953"/>
              <a:gd name="connsiteX4" fmla="*/ 2915549 w 4991782"/>
              <a:gd name="connsiteY4" fmla="*/ 4540128 h 4544953"/>
              <a:gd name="connsiteX5" fmla="*/ 2923974 w 4991782"/>
              <a:gd name="connsiteY5" fmla="*/ 4544954 h 4544953"/>
              <a:gd name="connsiteX6" fmla="*/ 2933887 w 4991782"/>
              <a:gd name="connsiteY6" fmla="*/ 4536064 h 4544953"/>
              <a:gd name="connsiteX7" fmla="*/ 741928 w 4991782"/>
              <a:gd name="connsiteY7" fmla="*/ 2559690 h 4544953"/>
              <a:gd name="connsiteX8" fmla="*/ 4965515 w 4991782"/>
              <a:gd name="connsiteY8" fmla="*/ 567314 h 4544953"/>
              <a:gd name="connsiteX9" fmla="*/ 1399974 w 4991782"/>
              <a:gd name="connsiteY9" fmla="*/ 87127 h 4544953"/>
              <a:gd name="connsiteX10" fmla="*/ 1353015 w 4991782"/>
              <a:gd name="connsiteY10" fmla="*/ 153675 h 4544953"/>
              <a:gd name="connsiteX11" fmla="*/ 1412612 w 4991782"/>
              <a:gd name="connsiteY11" fmla="*/ 205999 h 4544953"/>
              <a:gd name="connsiteX12" fmla="*/ 1415462 w 4991782"/>
              <a:gd name="connsiteY12" fmla="*/ 205999 h 4544953"/>
              <a:gd name="connsiteX13" fmla="*/ 4934416 w 4991782"/>
              <a:gd name="connsiteY13" fmla="*/ 1121796 h 4544953"/>
              <a:gd name="connsiteX14" fmla="*/ 4941602 w 4991782"/>
              <a:gd name="connsiteY14" fmla="*/ 1119510 h 4544953"/>
              <a:gd name="connsiteX15" fmla="*/ 4942841 w 4991782"/>
              <a:gd name="connsiteY15" fmla="*/ 1112398 h 4544953"/>
              <a:gd name="connsiteX16" fmla="*/ 1414842 w 4991782"/>
              <a:gd name="connsiteY16" fmla="*/ 193299 h 4544953"/>
              <a:gd name="connsiteX17" fmla="*/ 1365157 w 4991782"/>
              <a:gd name="connsiteY17" fmla="*/ 152024 h 4544953"/>
              <a:gd name="connsiteX18" fmla="*/ 1402080 w 4991782"/>
              <a:gd name="connsiteY18" fmla="*/ 99573 h 4544953"/>
              <a:gd name="connsiteX19" fmla="*/ 4960188 w 4991782"/>
              <a:gd name="connsiteY19" fmla="*/ 578871 h 4544953"/>
              <a:gd name="connsiteX20" fmla="*/ 4991039 w 4991782"/>
              <a:gd name="connsiteY20" fmla="*/ 596270 h 4544953"/>
              <a:gd name="connsiteX21" fmla="*/ 4991782 w 4991782"/>
              <a:gd name="connsiteY21" fmla="*/ 580522 h 4544953"/>
              <a:gd name="connsiteX22" fmla="*/ 4965515 w 4991782"/>
              <a:gd name="connsiteY22" fmla="*/ 567314 h 4544953"/>
              <a:gd name="connsiteX23" fmla="*/ 997291 w 4991782"/>
              <a:gd name="connsiteY23" fmla="*/ 2372873 h 4544953"/>
              <a:gd name="connsiteX24" fmla="*/ 0 w 4991782"/>
              <a:gd name="connsiteY24" fmla="*/ 133482 h 4544953"/>
              <a:gd name="connsiteX25" fmla="*/ 0 w 4991782"/>
              <a:gd name="connsiteY25" fmla="*/ 198887 h 4544953"/>
              <a:gd name="connsiteX26" fmla="*/ 987503 w 4991782"/>
              <a:gd name="connsiteY26" fmla="*/ 2380747 h 4544953"/>
              <a:gd name="connsiteX27" fmla="*/ 3371138 w 4991782"/>
              <a:gd name="connsiteY27" fmla="*/ 4160652 h 4544953"/>
              <a:gd name="connsiteX28" fmla="*/ 3381051 w 4991782"/>
              <a:gd name="connsiteY28" fmla="*/ 4151254 h 4544953"/>
              <a:gd name="connsiteX29" fmla="*/ 997291 w 4991782"/>
              <a:gd name="connsiteY29" fmla="*/ 2372873 h 454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91782" h="4544953">
                <a:moveTo>
                  <a:pt x="741928" y="2559690"/>
                </a:moveTo>
                <a:cubicBezTo>
                  <a:pt x="401196" y="2027179"/>
                  <a:pt x="154135" y="1427485"/>
                  <a:pt x="0" y="771911"/>
                </a:cubicBezTo>
                <a:lnTo>
                  <a:pt x="0" y="823854"/>
                </a:lnTo>
                <a:cubicBezTo>
                  <a:pt x="155250" y="1461775"/>
                  <a:pt x="398594" y="2046229"/>
                  <a:pt x="731644" y="2566675"/>
                </a:cubicBezTo>
                <a:cubicBezTo>
                  <a:pt x="1249432" y="3375665"/>
                  <a:pt x="1984298" y="4039367"/>
                  <a:pt x="2915549" y="4540128"/>
                </a:cubicBezTo>
                <a:lnTo>
                  <a:pt x="2923974" y="4544954"/>
                </a:lnTo>
                <a:lnTo>
                  <a:pt x="2933887" y="4536064"/>
                </a:lnTo>
                <a:cubicBezTo>
                  <a:pt x="1996564" y="4035176"/>
                  <a:pt x="1261699" y="3371728"/>
                  <a:pt x="741928" y="2559690"/>
                </a:cubicBezTo>
                <a:close/>
                <a:moveTo>
                  <a:pt x="4965515" y="567314"/>
                </a:moveTo>
                <a:cubicBezTo>
                  <a:pt x="3776795" y="29215"/>
                  <a:pt x="2708012" y="-114549"/>
                  <a:pt x="1399974" y="87127"/>
                </a:cubicBezTo>
                <a:cubicBezTo>
                  <a:pt x="1362927" y="95890"/>
                  <a:pt x="1349670" y="127767"/>
                  <a:pt x="1353015" y="153675"/>
                </a:cubicBezTo>
                <a:cubicBezTo>
                  <a:pt x="1356236" y="179202"/>
                  <a:pt x="1376309" y="205999"/>
                  <a:pt x="1412612" y="205999"/>
                </a:cubicBezTo>
                <a:cubicBezTo>
                  <a:pt x="1413603" y="205999"/>
                  <a:pt x="1414471" y="205999"/>
                  <a:pt x="1415462" y="205999"/>
                </a:cubicBezTo>
                <a:cubicBezTo>
                  <a:pt x="2767114" y="134879"/>
                  <a:pt x="3950506" y="442600"/>
                  <a:pt x="4934416" y="1121796"/>
                </a:cubicBezTo>
                <a:lnTo>
                  <a:pt x="4941602" y="1119510"/>
                </a:lnTo>
                <a:cubicBezTo>
                  <a:pt x="4941974" y="1117097"/>
                  <a:pt x="4942469" y="1114811"/>
                  <a:pt x="4942841" y="1112398"/>
                </a:cubicBezTo>
                <a:cubicBezTo>
                  <a:pt x="3956206" y="430789"/>
                  <a:pt x="2769220" y="122179"/>
                  <a:pt x="1414842" y="193299"/>
                </a:cubicBezTo>
                <a:cubicBezTo>
                  <a:pt x="1384982" y="194569"/>
                  <a:pt x="1368007" y="173360"/>
                  <a:pt x="1365157" y="152024"/>
                </a:cubicBezTo>
                <a:cubicBezTo>
                  <a:pt x="1362432" y="130942"/>
                  <a:pt x="1372963" y="106558"/>
                  <a:pt x="1402080" y="99573"/>
                </a:cubicBezTo>
                <a:cubicBezTo>
                  <a:pt x="2707021" y="-101595"/>
                  <a:pt x="3773698" y="42042"/>
                  <a:pt x="4960188" y="578871"/>
                </a:cubicBezTo>
                <a:lnTo>
                  <a:pt x="4991039" y="596270"/>
                </a:lnTo>
                <a:lnTo>
                  <a:pt x="4991782" y="580522"/>
                </a:lnTo>
                <a:lnTo>
                  <a:pt x="4965515" y="567314"/>
                </a:lnTo>
                <a:close/>
                <a:moveTo>
                  <a:pt x="997291" y="2372873"/>
                </a:moveTo>
                <a:cubicBezTo>
                  <a:pt x="504035" y="1716410"/>
                  <a:pt x="163180" y="946028"/>
                  <a:pt x="0" y="133482"/>
                </a:cubicBezTo>
                <a:lnTo>
                  <a:pt x="0" y="198887"/>
                </a:lnTo>
                <a:cubicBezTo>
                  <a:pt x="168136" y="989716"/>
                  <a:pt x="505646" y="1739397"/>
                  <a:pt x="987503" y="2380747"/>
                </a:cubicBezTo>
                <a:cubicBezTo>
                  <a:pt x="1598837" y="3194436"/>
                  <a:pt x="2400982" y="3793114"/>
                  <a:pt x="3371138" y="4160652"/>
                </a:cubicBezTo>
                <a:cubicBezTo>
                  <a:pt x="3374360" y="4157477"/>
                  <a:pt x="3377829" y="4154429"/>
                  <a:pt x="3381051" y="4151254"/>
                </a:cubicBezTo>
                <a:cubicBezTo>
                  <a:pt x="2410399" y="3784605"/>
                  <a:pt x="1608378" y="3186435"/>
                  <a:pt x="997291" y="2372873"/>
                </a:cubicBezTo>
                <a:close/>
              </a:path>
            </a:pathLst>
          </a:custGeom>
          <a:solidFill>
            <a:srgbClr val="FF6C00"/>
          </a:solidFill>
          <a:ln w="123825" cap="flat">
            <a:noFill/>
            <a:prstDash val="solid"/>
            <a:miter/>
          </a:ln>
        </p:spPr>
        <p:txBody>
          <a:bodyPr rtlCol="0" anchor="ctr"/>
          <a:lstStyle/>
          <a:p>
            <a:endParaRPr lang="en-SI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7146348-B432-5B61-1106-C7155D0DB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189" y="5581265"/>
            <a:ext cx="6043810" cy="872836"/>
          </a:xfrm>
        </p:spPr>
        <p:txBody>
          <a:bodyPr lIns="72000" tIns="0" rIns="72000" bIns="0">
            <a:normAutofit/>
          </a:bodyPr>
          <a:lstStyle>
            <a:lvl1pPr marL="0" indent="0" algn="l">
              <a:buNone/>
              <a:defRPr sz="1600" spc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9E883B-6DE6-02D7-EB2A-15A75013A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189" y="2959330"/>
            <a:ext cx="6043810" cy="2410691"/>
          </a:xfrm>
        </p:spPr>
        <p:txBody>
          <a:bodyPr wrap="square" lIns="72000" tIns="0" rIns="72000" bIns="0" anchor="b" anchorCtr="0">
            <a:noAutofit/>
          </a:bodyPr>
          <a:lstStyle>
            <a:lvl1pPr marL="0" indent="0" algn="l">
              <a:lnSpc>
                <a:spcPts val="3960"/>
              </a:lnSpc>
              <a:buClr>
                <a:srgbClr val="E65A00"/>
              </a:buClr>
              <a:buFontTx/>
              <a:buNone/>
              <a:defRPr sz="38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676E43-A18D-B81B-F285-B5A9A0AECB66}"/>
              </a:ext>
            </a:extLst>
          </p:cNvPr>
          <p:cNvSpPr txBox="1"/>
          <p:nvPr userDrawn="1"/>
        </p:nvSpPr>
        <p:spPr>
          <a:xfrm>
            <a:off x="5328458" y="78804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I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9A895D8-1BD8-D6AC-A255-9F0E5E8945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387" y="1688943"/>
            <a:ext cx="6043612" cy="973320"/>
          </a:xfrm>
        </p:spPr>
        <p:txBody>
          <a:bodyPr anchor="b" anchorCtr="0">
            <a:noAutofit/>
          </a:bodyPr>
          <a:lstStyle>
            <a:lvl1pPr marL="0" indent="0">
              <a:buFontTx/>
              <a:buNone/>
              <a:defRPr sz="1800" b="1" spc="5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SI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CE6C98-FA39-F71D-956E-B1418E9C1D5B}"/>
              </a:ext>
            </a:extLst>
          </p:cNvPr>
          <p:cNvCxnSpPr/>
          <p:nvPr userDrawn="1"/>
        </p:nvCxnSpPr>
        <p:spPr>
          <a:xfrm>
            <a:off x="5513189" y="2818014"/>
            <a:ext cx="60438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BA520732-9619-102C-BFB5-FFEB5F2DC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1254" y="321537"/>
            <a:ext cx="2147982" cy="99137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F8CF2C36-6D25-44FB-A989-962BADC409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2893" y="2794430"/>
            <a:ext cx="1886710" cy="9116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4A1174D-F9AA-4755-9EF7-5B0522CDB9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2026" y="1485799"/>
            <a:ext cx="1387698" cy="108414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FAB869F7-E92D-44E4-856D-828065605B5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8134" y="4413427"/>
            <a:ext cx="2931369" cy="787223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B7CC418F-A99A-4CCB-A3C7-266D03175B7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81254" y="3977736"/>
            <a:ext cx="1585170" cy="2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28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1" y="407693"/>
            <a:ext cx="6257870" cy="2105394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6" y="752958"/>
            <a:ext cx="4969935" cy="1566348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6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3"/>
            <a:ext cx="4969935" cy="352771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E70394-EE21-67CA-2F60-BA96EA57B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7871" y="2790825"/>
            <a:ext cx="4969934" cy="3527717"/>
          </a:xfrm>
        </p:spPr>
        <p:txBody>
          <a:bodyPr>
            <a:normAutofit/>
          </a:bodyPr>
          <a:lstStyle>
            <a:lvl1pPr marL="342900" indent="-342900">
              <a:buClr>
                <a:srgbClr val="E65A00"/>
              </a:buClr>
              <a:buSzPct val="120000"/>
              <a:buFont typeface=".Hiragino Kaku Gothic Interface W3"/>
              <a:buChar char="▪"/>
              <a:defRPr sz="1600"/>
            </a:lvl1pPr>
            <a:lvl2pPr marL="742950" indent="-285750">
              <a:buClr>
                <a:srgbClr val="E65A00"/>
              </a:buClr>
              <a:buSzPct val="120000"/>
              <a:buFont typeface="System Font Regular"/>
              <a:buChar char="‣"/>
              <a:defRPr sz="1600"/>
            </a:lvl2pPr>
            <a:lvl3pPr marL="1143000" indent="-228600">
              <a:buClr>
                <a:srgbClr val="E65A00"/>
              </a:buClr>
              <a:buSzPct val="80000"/>
              <a:buFont typeface="System Font Regular"/>
              <a:buChar char="→"/>
              <a:defRPr sz="1600"/>
            </a:lvl3pPr>
            <a:lvl4pPr>
              <a:buClr>
                <a:srgbClr val="E65A00"/>
              </a:buClr>
              <a:defRPr sz="1600"/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255F731F-AC8B-2E46-FF17-8D1F5B7CF0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7870" y="407694"/>
            <a:ext cx="4969934" cy="2105394"/>
          </a:xfr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SI" dirty="0"/>
              <a:t>Click icone to add picture</a:t>
            </a:r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A542F61D-E68C-471F-B4F1-4A0F488C4F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516612" y="336558"/>
            <a:ext cx="410276" cy="416400"/>
          </a:xfrm>
          <a:prstGeom prst="rect">
            <a:avLst/>
          </a:prstGeom>
          <a:effectLst/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05AD882A-F13C-45A6-BC95-8218463C91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07167" y="836848"/>
            <a:ext cx="567636" cy="422545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A47CDB1E-C09B-43A5-991C-D3C6035BFB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39399" y="6318542"/>
            <a:ext cx="1593319" cy="42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4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8810BD-7B0C-CA8C-E161-AE7F11779B56}"/>
              </a:ext>
            </a:extLst>
          </p:cNvPr>
          <p:cNvSpPr/>
          <p:nvPr userDrawn="1"/>
        </p:nvSpPr>
        <p:spPr>
          <a:xfrm>
            <a:off x="5092784" y="-54501"/>
            <a:ext cx="7151698" cy="6988196"/>
          </a:xfrm>
          <a:custGeom>
            <a:avLst/>
            <a:gdLst>
              <a:gd name="connsiteX0" fmla="*/ 0 w 7099216"/>
              <a:gd name="connsiteY0" fmla="*/ 0 h 6909473"/>
              <a:gd name="connsiteX1" fmla="*/ 7099216 w 7099216"/>
              <a:gd name="connsiteY1" fmla="*/ 0 h 6909473"/>
              <a:gd name="connsiteX2" fmla="*/ 7099216 w 7099216"/>
              <a:gd name="connsiteY2" fmla="*/ 6909473 h 6909473"/>
              <a:gd name="connsiteX3" fmla="*/ 0 w 7099216"/>
              <a:gd name="connsiteY3" fmla="*/ 6909473 h 6909473"/>
              <a:gd name="connsiteX4" fmla="*/ 0 w 7099216"/>
              <a:gd name="connsiteY4" fmla="*/ 0 h 6909473"/>
              <a:gd name="connsiteX0" fmla="*/ 1071846 w 7099216"/>
              <a:gd name="connsiteY0" fmla="*/ 0 h 6915529"/>
              <a:gd name="connsiteX1" fmla="*/ 7099216 w 7099216"/>
              <a:gd name="connsiteY1" fmla="*/ 6056 h 6915529"/>
              <a:gd name="connsiteX2" fmla="*/ 7099216 w 7099216"/>
              <a:gd name="connsiteY2" fmla="*/ 6915529 h 6915529"/>
              <a:gd name="connsiteX3" fmla="*/ 0 w 7099216"/>
              <a:gd name="connsiteY3" fmla="*/ 6915529 h 6915529"/>
              <a:gd name="connsiteX4" fmla="*/ 1071846 w 7099216"/>
              <a:gd name="connsiteY4" fmla="*/ 0 h 6915529"/>
              <a:gd name="connsiteX0" fmla="*/ 1011290 w 7099216"/>
              <a:gd name="connsiteY0" fmla="*/ 0 h 6915529"/>
              <a:gd name="connsiteX1" fmla="*/ 7099216 w 7099216"/>
              <a:gd name="connsiteY1" fmla="*/ 6056 h 6915529"/>
              <a:gd name="connsiteX2" fmla="*/ 7099216 w 7099216"/>
              <a:gd name="connsiteY2" fmla="*/ 6915529 h 6915529"/>
              <a:gd name="connsiteX3" fmla="*/ 0 w 7099216"/>
              <a:gd name="connsiteY3" fmla="*/ 6915529 h 6915529"/>
              <a:gd name="connsiteX4" fmla="*/ 1011290 w 7099216"/>
              <a:gd name="connsiteY4" fmla="*/ 0 h 691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9216" h="6915529">
                <a:moveTo>
                  <a:pt x="1011290" y="0"/>
                </a:moveTo>
                <a:lnTo>
                  <a:pt x="7099216" y="6056"/>
                </a:lnTo>
                <a:lnTo>
                  <a:pt x="7099216" y="6915529"/>
                </a:lnTo>
                <a:lnTo>
                  <a:pt x="0" y="6915529"/>
                </a:lnTo>
                <a:lnTo>
                  <a:pt x="1011290" y="0"/>
                </a:lnTo>
                <a:close/>
              </a:path>
            </a:pathLst>
          </a:cu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59"/>
            <a:ext cx="3737335" cy="3140813"/>
          </a:xfrm>
          <a:solidFill>
            <a:schemeClr val="bg1"/>
          </a:solidFill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4299497"/>
            <a:ext cx="3737335" cy="208244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E70394-EE21-67CA-2F60-BA96EA57B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5363" y="1432905"/>
            <a:ext cx="4026993" cy="4783319"/>
          </a:xfr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20000"/>
              <a:buFont typeface=".Hiragino Kaku Gothic Interface W3"/>
              <a:buChar char="▪"/>
              <a:defRPr sz="1600">
                <a:solidFill>
                  <a:schemeClr val="bg1"/>
                </a:solidFill>
              </a:defRPr>
            </a:lvl1pPr>
            <a:lvl2pPr marL="742950" indent="-285750">
              <a:buClr>
                <a:schemeClr val="bg1"/>
              </a:buClr>
              <a:buSzPct val="120000"/>
              <a:buFont typeface="System Font Regular"/>
              <a:buChar char="‣"/>
              <a:defRPr sz="1600"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SzPct val="80000"/>
              <a:buFont typeface="System Font Regular"/>
              <a:buChar char="→"/>
              <a:defRPr sz="1600"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A0A79384-9845-4A9A-BA87-1449EE61F9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17341" y="400649"/>
            <a:ext cx="556422" cy="564728"/>
          </a:xfrm>
          <a:prstGeom prst="rect">
            <a:avLst/>
          </a:prstGeom>
          <a:effectLst/>
        </p:spPr>
      </p:pic>
      <p:pic>
        <p:nvPicPr>
          <p:cNvPr id="13" name="Grafika 9">
            <a:extLst>
              <a:ext uri="{FF2B5EF4-FFF2-40B4-BE49-F238E27FC236}">
                <a16:creationId xmlns:a16="http://schemas.microsoft.com/office/drawing/2014/main" id="{10091DF6-78AF-4106-B46E-B02FAC9DE6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245962" y="1048464"/>
            <a:ext cx="733519" cy="573062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54475FC1-746A-4F3E-97E0-C105C1E19C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71644" y="424100"/>
            <a:ext cx="1974318" cy="5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0A7B4E-9EAD-B74B-A88D-8FB8E2E32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91070" y="-138642"/>
            <a:ext cx="3992283" cy="4051869"/>
          </a:xfrm>
          <a:prstGeom prst="rect">
            <a:avLst/>
          </a:prstGeom>
          <a:effectLst>
            <a:outerShdw blurRad="197451" dist="25400" dir="2700000" algn="tl" rotWithShape="0">
              <a:prstClr val="black">
                <a:alpha val="9203"/>
              </a:prst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8DD092-E8E1-29A4-1C3E-633B3EA0C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8" y="965210"/>
            <a:ext cx="6646335" cy="2057390"/>
          </a:xfrm>
        </p:spPr>
        <p:txBody>
          <a:bodyPr wrap="square" lIns="72000" tIns="0" rIns="72000" bIns="0" anchor="b" anchorCtr="0">
            <a:noAutofit/>
          </a:bodyPr>
          <a:lstStyle>
            <a:lvl1pPr marL="0" indent="0" algn="l">
              <a:lnSpc>
                <a:spcPts val="4020"/>
              </a:lnSpc>
              <a:buClr>
                <a:srgbClr val="E65A00"/>
              </a:buClr>
              <a:buFontTx/>
              <a:buNone/>
              <a:defRPr sz="3600" b="1" spc="-100" baseline="0">
                <a:solidFill>
                  <a:srgbClr val="E65A00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51B972-4733-BFC2-54BB-66542E6EE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8" y="3280268"/>
            <a:ext cx="6646335" cy="2057390"/>
          </a:xfrm>
        </p:spPr>
        <p:txBody>
          <a:bodyPr lIns="72000" tIns="0" rIns="7200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EC08C8-15C4-B8A1-6583-B8F4DC33A42A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11FEB97E-E169-4EE2-BD38-AD2A72A266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691070" y="3913227"/>
            <a:ext cx="3383332" cy="2643227"/>
          </a:xfrm>
          <a:prstGeom prst="rect">
            <a:avLst/>
          </a:prstGeom>
          <a:effectLst>
            <a:outerShdw blurRad="197451" dist="25400" dir="2700000" algn="tl" rotWithShape="0">
              <a:prstClr val="black">
                <a:alpha val="920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5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8585FD1-62F7-FA69-9AD0-DB5DD2391C30}"/>
              </a:ext>
            </a:extLst>
          </p:cNvPr>
          <p:cNvSpPr/>
          <p:nvPr userDrawn="1"/>
        </p:nvSpPr>
        <p:spPr>
          <a:xfrm>
            <a:off x="5494868" y="1"/>
            <a:ext cx="6697132" cy="685799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8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b" anchorCtr="0">
            <a:noAutofit/>
          </a:bodyPr>
          <a:lstStyle/>
          <a:p>
            <a:pPr algn="ctr"/>
            <a:endParaRPr lang="en-SI" dirty="0">
              <a:gradFill>
                <a:gsLst>
                  <a:gs pos="0">
                    <a:srgbClr val="E65A00"/>
                  </a:gs>
                  <a:gs pos="100000">
                    <a:srgbClr val="B04F00"/>
                  </a:gs>
                </a:gsLst>
                <a:lin ang="2700000" scaled="1"/>
              </a:gradFill>
              <a:effectLst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3E5E855-C88E-D5DF-2817-2FBA92CF9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03386" y="2629958"/>
            <a:ext cx="3992283" cy="4051869"/>
          </a:xfrm>
          <a:prstGeom prst="rect">
            <a:avLst/>
          </a:prstGeom>
          <a:effectLst/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0E7B04-873C-0084-28E3-6AA25AF84A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494868" cy="6857999"/>
          </a:xfr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SI" dirty="0"/>
              <a:t>Click icone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5BFFBCA-2E24-1191-9355-FE33CAC63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4128" y="1719056"/>
            <a:ext cx="5334002" cy="2815237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ts val="4160"/>
              </a:lnSpc>
              <a:buClr>
                <a:srgbClr val="E65A00"/>
              </a:buClr>
              <a:buFontTx/>
              <a:buNone/>
              <a:defRPr sz="3600" b="1" spc="-1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52B127C1-9E82-678E-34E3-799291E4BB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4128" y="919788"/>
            <a:ext cx="5334002" cy="660402"/>
          </a:xfrm>
        </p:spPr>
        <p:txBody>
          <a:bodyPr lIns="72000" tIns="0" rIns="72000" bIns="0" anchor="b" anchorCtr="0">
            <a:normAutofit/>
          </a:bodyPr>
          <a:lstStyle>
            <a:lvl1pPr marL="0" indent="0" algn="l">
              <a:buNone/>
              <a:defRPr sz="2000">
                <a:solidFill>
                  <a:srgbClr val="E65A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6BCBF548-0D23-1F53-B6AE-34E9A681F1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4128" y="3940703"/>
            <a:ext cx="5334002" cy="2256896"/>
          </a:xfrm>
        </p:spPr>
        <p:txBody>
          <a:bodyPr vert="horz" lIns="90000" anchor="b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 spc="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2D4807-1D66-2C1C-21E4-A3426DCD06C1}"/>
              </a:ext>
            </a:extLst>
          </p:cNvPr>
          <p:cNvSpPr/>
          <p:nvPr userDrawn="1"/>
        </p:nvSpPr>
        <p:spPr>
          <a:xfrm>
            <a:off x="6154129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814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8585FD1-62F7-FA69-9AD0-DB5DD2391C30}"/>
              </a:ext>
            </a:extLst>
          </p:cNvPr>
          <p:cNvSpPr/>
          <p:nvPr userDrawn="1"/>
        </p:nvSpPr>
        <p:spPr>
          <a:xfrm>
            <a:off x="0" y="-1"/>
            <a:ext cx="6697132" cy="6858000"/>
          </a:xfrm>
          <a:prstGeom prst="rect">
            <a:avLst/>
          </a:prstGeom>
          <a:gradFill>
            <a:gsLst>
              <a:gs pos="0">
                <a:srgbClr val="E65A00"/>
              </a:gs>
              <a:gs pos="100000">
                <a:srgbClr val="BD4F00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SI" dirty="0">
              <a:gradFill>
                <a:gsLst>
                  <a:gs pos="0">
                    <a:srgbClr val="E65A00"/>
                  </a:gs>
                  <a:gs pos="100000">
                    <a:srgbClr val="B04F00"/>
                  </a:gs>
                </a:gsLst>
                <a:lin ang="2700000" scaled="1"/>
              </a:gradFill>
              <a:effectLst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0E7B04-873C-0084-28E3-6AA25AF84A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7132" y="1"/>
            <a:ext cx="5494868" cy="6857999"/>
          </a:xfr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SI" dirty="0"/>
              <a:t>Click icone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2F008F-8C39-CBD9-AE07-060E598F83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45267" y="2629958"/>
            <a:ext cx="3992283" cy="4051869"/>
          </a:xfrm>
          <a:prstGeom prst="rect">
            <a:avLst/>
          </a:prstGeom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33C7511-802F-D768-5D86-9BE65F216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9" y="1719056"/>
            <a:ext cx="5334002" cy="2815237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ts val="4160"/>
              </a:lnSpc>
              <a:buClr>
                <a:srgbClr val="E65A00"/>
              </a:buClr>
              <a:buFontTx/>
              <a:buNone/>
              <a:defRPr sz="36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0D9E19E-F290-F5F0-D3B7-AC3EA3260C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009" y="919788"/>
            <a:ext cx="5334002" cy="660402"/>
          </a:xfrm>
        </p:spPr>
        <p:txBody>
          <a:bodyPr lIns="72000" tIns="0" rIns="72000" bIns="0" anchor="b" anchorCtr="0">
            <a:normAutofit/>
          </a:bodyPr>
          <a:lstStyle>
            <a:lvl1pPr marL="0" indent="0" algn="l">
              <a:buNone/>
              <a:defRPr sz="16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0E70C9C-91DE-72E4-EF29-DE641FD33E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009" y="3940703"/>
            <a:ext cx="5334002" cy="2256896"/>
          </a:xfrm>
        </p:spPr>
        <p:txBody>
          <a:bodyPr vert="horz" lIns="90000" anchor="b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 spc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E61D2-7DC3-D62D-E5C8-926A5C962874}"/>
              </a:ext>
            </a:extLst>
          </p:cNvPr>
          <p:cNvSpPr/>
          <p:nvPr userDrawn="1"/>
        </p:nvSpPr>
        <p:spPr>
          <a:xfrm>
            <a:off x="696010" y="689203"/>
            <a:ext cx="1862668" cy="110066"/>
          </a:xfrm>
          <a:prstGeom prst="rect">
            <a:avLst/>
          </a:prstGeom>
          <a:solidFill>
            <a:srgbClr val="AB1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33328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60"/>
            <a:ext cx="8419710" cy="1442302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4"/>
            <a:ext cx="4969935" cy="333469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85BD3FE-2934-B1C0-D970-FB7B31D279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7870" y="2790332"/>
            <a:ext cx="4969935" cy="33346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995E386-B096-38C3-DC88-A2E95AE1D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27804" y="400648"/>
            <a:ext cx="645959" cy="655601"/>
          </a:xfrm>
          <a:prstGeom prst="rect">
            <a:avLst/>
          </a:prstGeom>
          <a:effectLst/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62F03EED-C94D-4D67-BD7A-53615A0523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03926" y="1210389"/>
            <a:ext cx="893714" cy="665276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0761C75A-7E3C-4019-B8F4-582E1B2B44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116767" y="6192249"/>
            <a:ext cx="1974318" cy="5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60"/>
            <a:ext cx="8419710" cy="1442302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3"/>
            <a:ext cx="4969935" cy="342589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E70394-EE21-67CA-2F60-BA96EA57B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7871" y="2790825"/>
            <a:ext cx="4969934" cy="3425399"/>
          </a:xfrm>
        </p:spPr>
        <p:txBody>
          <a:bodyPr>
            <a:normAutofit/>
          </a:bodyPr>
          <a:lstStyle>
            <a:lvl1pPr marL="342900" indent="-342900">
              <a:buClr>
                <a:srgbClr val="E65A00"/>
              </a:buClr>
              <a:buSzPct val="120000"/>
              <a:buFont typeface=".Hiragino Kaku Gothic Interface W3"/>
              <a:buChar char="▪"/>
              <a:defRPr sz="1600"/>
            </a:lvl1pPr>
            <a:lvl2pPr marL="742950" indent="-285750">
              <a:buClr>
                <a:srgbClr val="E65A00"/>
              </a:buClr>
              <a:buSzPct val="120000"/>
              <a:buFont typeface="System Font Regular"/>
              <a:buChar char="‣"/>
              <a:defRPr sz="1600"/>
            </a:lvl2pPr>
            <a:lvl3pPr marL="1143000" indent="-228600">
              <a:buClr>
                <a:srgbClr val="E65A00"/>
              </a:buClr>
              <a:buSzPct val="80000"/>
              <a:buFont typeface="System Font Regular"/>
              <a:buChar char="→"/>
              <a:defRPr sz="1600"/>
            </a:lvl3pPr>
            <a:lvl4pPr>
              <a:buClr>
                <a:srgbClr val="E65A00"/>
              </a:buClr>
              <a:defRPr sz="1600"/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08DA587-5F95-4EA2-B082-BAB51D8ADB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27804" y="400648"/>
            <a:ext cx="645959" cy="655601"/>
          </a:xfrm>
          <a:prstGeom prst="rect">
            <a:avLst/>
          </a:prstGeom>
          <a:effectLst/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14A7EDE4-9FE7-4D57-97D7-340DF5CE3A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03926" y="1210389"/>
            <a:ext cx="893714" cy="665276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69C5A26C-E455-45C1-A8B0-212CF78A7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129608" y="463345"/>
            <a:ext cx="1974318" cy="5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8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7117B2-03BF-ED4B-5B2C-95CA0FCABD1A}"/>
              </a:ext>
            </a:extLst>
          </p:cNvPr>
          <p:cNvSpPr/>
          <p:nvPr userDrawn="1"/>
        </p:nvSpPr>
        <p:spPr>
          <a:xfrm>
            <a:off x="6043519" y="0"/>
            <a:ext cx="614848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59"/>
            <a:ext cx="4969935" cy="1632961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3"/>
            <a:ext cx="4969935" cy="342589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5E504B-7FE8-3D41-EDCE-A856B74E0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0069" y="1196699"/>
            <a:ext cx="4969934" cy="5019526"/>
          </a:xfrm>
        </p:spPr>
        <p:txBody>
          <a:bodyPr>
            <a:normAutofit/>
          </a:bodyPr>
          <a:lstStyle>
            <a:lvl1pPr marL="342900" indent="-342900">
              <a:buClr>
                <a:srgbClr val="E65A00"/>
              </a:buClr>
              <a:buSzPct val="120000"/>
              <a:buFont typeface=".Hiragino Kaku Gothic Interface W3"/>
              <a:buChar char="▪"/>
              <a:defRPr sz="2000"/>
            </a:lvl1pPr>
            <a:lvl2pPr marL="742950" indent="-285750">
              <a:buClr>
                <a:srgbClr val="E65A00"/>
              </a:buClr>
              <a:buSzPct val="120000"/>
              <a:buFont typeface="System Font Regular"/>
              <a:buChar char="‣"/>
              <a:defRPr sz="2000"/>
            </a:lvl2pPr>
            <a:lvl3pPr marL="1143000" indent="-228600">
              <a:buClr>
                <a:srgbClr val="E65A00"/>
              </a:buClr>
              <a:buSzPct val="80000"/>
              <a:buFont typeface="System Font Regular"/>
              <a:buChar char="→"/>
              <a:defRPr sz="2000"/>
            </a:lvl3pPr>
            <a:lvl4pPr>
              <a:buClr>
                <a:srgbClr val="E65A00"/>
              </a:buClr>
              <a:defRPr sz="2000"/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3DB0B8FC-FF24-4782-94CC-BC7D549F18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17341" y="305399"/>
            <a:ext cx="556422" cy="564728"/>
          </a:xfrm>
          <a:prstGeom prst="rect">
            <a:avLst/>
          </a:prstGeom>
          <a:effectLst/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79EC830D-28E8-4E43-BF6A-9DB5793FD1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210634" y="888995"/>
            <a:ext cx="769836" cy="573062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BBF05AAB-B372-47E9-9643-BFC19D1E0C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58401" y="6216224"/>
            <a:ext cx="1974318" cy="5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6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BE45AB40-E961-2B00-FD8F-5395895028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7132" y="1"/>
            <a:ext cx="5494868" cy="6857999"/>
          </a:xfr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SI" dirty="0"/>
              <a:t>Click icone to add picture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D0E6BF-7D4D-E9E5-BB66-10A4B76CF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998" y="1114235"/>
            <a:ext cx="4969934" cy="5328266"/>
          </a:xfrm>
        </p:spPr>
        <p:txBody>
          <a:bodyPr>
            <a:normAutofit/>
          </a:bodyPr>
          <a:lstStyle>
            <a:lvl1pPr marL="342900" indent="-342900">
              <a:buClr>
                <a:srgbClr val="E65A00"/>
              </a:buClr>
              <a:buSzPct val="120000"/>
              <a:buFont typeface=".Hiragino Kaku Gothic Interface W3"/>
              <a:buChar char="▪"/>
              <a:defRPr sz="2000"/>
            </a:lvl1pPr>
            <a:lvl2pPr marL="742950" indent="-285750">
              <a:buClr>
                <a:srgbClr val="E65A00"/>
              </a:buClr>
              <a:buSzPct val="120000"/>
              <a:buFont typeface="System Font Regular"/>
              <a:buChar char="‣"/>
              <a:defRPr sz="2000"/>
            </a:lvl2pPr>
            <a:lvl3pPr marL="1143000" indent="-228600">
              <a:buClr>
                <a:srgbClr val="E65A00"/>
              </a:buClr>
              <a:buSzPct val="80000"/>
              <a:buFont typeface="System Font Regular"/>
              <a:buChar char="→"/>
              <a:defRPr sz="2000"/>
            </a:lvl3pPr>
            <a:lvl4pPr>
              <a:buClr>
                <a:srgbClr val="E65A00"/>
              </a:buClr>
              <a:defRPr sz="2000"/>
            </a:lvl4pPr>
            <a:lvl5pPr>
              <a:buClr>
                <a:srgbClr val="E65A00"/>
              </a:buCl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DD0ADB43-E79A-4B04-BE00-04B95C166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17341" y="400649"/>
            <a:ext cx="556422" cy="564728"/>
          </a:xfrm>
          <a:prstGeom prst="rect">
            <a:avLst/>
          </a:prstGeom>
          <a:effectLst/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45AABD26-2426-4E47-BF03-202A73E98D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245962" y="1048464"/>
            <a:ext cx="733519" cy="573062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217BB3C5-01E8-49AD-B917-ECFE5DC6CE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71644" y="416617"/>
            <a:ext cx="1974318" cy="5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A02DD3B-860F-1061-FE8D-B15767BAD505}"/>
              </a:ext>
            </a:extLst>
          </p:cNvPr>
          <p:cNvSpPr/>
          <p:nvPr userDrawn="1"/>
        </p:nvSpPr>
        <p:spPr>
          <a:xfrm>
            <a:off x="761998" y="689203"/>
            <a:ext cx="1862668" cy="110066"/>
          </a:xfrm>
          <a:prstGeom prst="rect">
            <a:avLst/>
          </a:prstGeom>
          <a:solidFill>
            <a:srgbClr val="E65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1AD7D8-4326-BEBB-7FFA-78A896A3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7" y="970960"/>
            <a:ext cx="8419710" cy="1442302"/>
          </a:xfrm>
        </p:spPr>
        <p:txBody>
          <a:bodyPr wrap="square" lIns="72000" tIns="0" rIns="72000" bIns="0" anchor="t" anchorCtr="0">
            <a:noAutofit/>
          </a:bodyPr>
          <a:lstStyle>
            <a:lvl1pPr marL="0" indent="0" algn="l">
              <a:lnSpc>
                <a:spcPct val="100000"/>
              </a:lnSpc>
              <a:buClr>
                <a:srgbClr val="E65A00"/>
              </a:buClr>
              <a:buFontTx/>
              <a:buNone/>
              <a:defRPr sz="2800" b="0" spc="0" baseline="0">
                <a:solidFill>
                  <a:srgbClr val="E65A0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9FC4A-B6F8-3E1F-814E-74B76D13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5704402"/>
            <a:ext cx="2986436" cy="75021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EC71D38-550D-BE8E-6D09-5542D62A70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0834" y="3102707"/>
            <a:ext cx="2359922" cy="2322286"/>
          </a:xfrm>
          <a:prstGeom prst="ellipse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en-SI" sz="1200" dirty="0"/>
            </a:lvl1pPr>
          </a:lstStyle>
          <a:p>
            <a:pPr lvl="0"/>
            <a:r>
              <a:rPr lang="en-SI" dirty="0"/>
              <a:t>Click icone to add picture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50E4047-3A4E-36D5-00F6-CEF0EA7031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7202" y="5704402"/>
            <a:ext cx="2986436" cy="75021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65EFDB6-A543-62F7-0E52-E592983223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16039" y="3102707"/>
            <a:ext cx="2359922" cy="2322286"/>
          </a:xfrm>
          <a:prstGeom prst="ellipse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en-SI" sz="1200" dirty="0"/>
            </a:lvl1pPr>
          </a:lstStyle>
          <a:p>
            <a:pPr lvl="0"/>
            <a:r>
              <a:rPr lang="en-SI" dirty="0"/>
              <a:t>Click icone to add picture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5EE7FF7-99F8-418A-A5EC-8F473B9CFF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2407" y="5700096"/>
            <a:ext cx="2986436" cy="75021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8EADACF0-7079-3C13-2D92-862283E7A9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61244" y="3098401"/>
            <a:ext cx="2359922" cy="2322286"/>
          </a:xfrm>
          <a:prstGeom prst="ellipse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en-SI" sz="1200" dirty="0"/>
            </a:lvl1pPr>
          </a:lstStyle>
          <a:p>
            <a:pPr lvl="0"/>
            <a:r>
              <a:rPr lang="en-SI" dirty="0"/>
              <a:t>Click icone to add picture</a:t>
            </a:r>
          </a:p>
        </p:txBody>
      </p:sp>
      <p:pic>
        <p:nvPicPr>
          <p:cNvPr id="15" name="Graphic 6">
            <a:extLst>
              <a:ext uri="{FF2B5EF4-FFF2-40B4-BE49-F238E27FC236}">
                <a16:creationId xmlns:a16="http://schemas.microsoft.com/office/drawing/2014/main" id="{5A7E5EC4-32FE-426C-B57F-B7878D91F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27804" y="400648"/>
            <a:ext cx="645959" cy="655601"/>
          </a:xfrm>
          <a:prstGeom prst="rect">
            <a:avLst/>
          </a:prstGeom>
          <a:effectLst/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06B2706E-732B-4DD7-A468-D270D2C8D8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03926" y="1210389"/>
            <a:ext cx="893714" cy="665276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7FFB4773-C709-4470-8E03-1FE4016996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146848" y="463345"/>
            <a:ext cx="1974318" cy="5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11" grpId="0" animBg="1"/>
      <p:bldP spid="1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5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9" r:id="rId3"/>
    <p:sldLayoutId id="2147483662" r:id="rId4"/>
    <p:sldLayoutId id="2147483652" r:id="rId5"/>
    <p:sldLayoutId id="2147483663" r:id="rId6"/>
    <p:sldLayoutId id="2147483665" r:id="rId7"/>
    <p:sldLayoutId id="2147483664" r:id="rId8"/>
    <p:sldLayoutId id="2147483666" r:id="rId9"/>
    <p:sldLayoutId id="2147483667" r:id="rId10"/>
    <p:sldLayoutId id="21474836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-citizen.science/" TargetMode="External"/><Relationship Id="rId2" Type="http://schemas.openxmlformats.org/officeDocument/2006/relationships/hyperlink" Target="https://citizenscience.si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EF5C97E-C86B-B92B-1400-8793FE146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Uroš Kunaver, Mitja </a:t>
            </a:r>
            <a:r>
              <a:rPr lang="sl-SI" dirty="0"/>
              <a:t>V. Iskrić</a:t>
            </a:r>
            <a:endParaRPr lang="en-SI" dirty="0"/>
          </a:p>
          <a:p>
            <a:r>
              <a:rPr lang="sl-SI" dirty="0"/>
              <a:t>Centralna tehniška knjižnica Univerze v Ljubljani</a:t>
            </a:r>
            <a:endParaRPr lang="en-SI" dirty="0"/>
          </a:p>
          <a:p>
            <a:endParaRPr lang="en-S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94580-DEC7-CDC5-8362-A1B0F2C23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0" dirty="0" smtClean="0"/>
              <a:t>Analiza delovanja</a:t>
            </a:r>
            <a:r>
              <a:rPr lang="en-GB" b="0" dirty="0" smtClean="0"/>
              <a:t> </a:t>
            </a:r>
            <a:r>
              <a:rPr lang="en-GB" b="0" dirty="0" err="1"/>
              <a:t>Mreže</a:t>
            </a:r>
            <a:r>
              <a:rPr lang="en-GB" b="0" dirty="0"/>
              <a:t> </a:t>
            </a:r>
            <a:r>
              <a:rPr lang="en-GB" b="0" dirty="0" err="1"/>
              <a:t>občanske</a:t>
            </a:r>
            <a:r>
              <a:rPr lang="en-GB" b="0" dirty="0"/>
              <a:t> </a:t>
            </a:r>
            <a:r>
              <a:rPr lang="en-GB" b="0" dirty="0" err="1"/>
              <a:t>znanosti</a:t>
            </a:r>
            <a:r>
              <a:rPr lang="en-GB" b="0" dirty="0"/>
              <a:t> v </a:t>
            </a:r>
            <a:r>
              <a:rPr lang="en-GB" b="0" dirty="0" err="1"/>
              <a:t>letu</a:t>
            </a:r>
            <a:r>
              <a:rPr lang="en-GB" b="0" dirty="0"/>
              <a:t> 2024</a:t>
            </a:r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A3900-9711-9AEB-7171-7214B8E535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I" dirty="0"/>
              <a:t>MREŽA ZNANJA</a:t>
            </a:r>
          </a:p>
          <a:p>
            <a:r>
              <a:rPr lang="en-SI" b="0" dirty="0"/>
              <a:t>Ljubljana</a:t>
            </a:r>
            <a:r>
              <a:rPr lang="sl-SI" b="0" dirty="0"/>
              <a:t>,</a:t>
            </a:r>
            <a:r>
              <a:rPr lang="en-SI" b="0" dirty="0"/>
              <a:t> </a:t>
            </a:r>
            <a:r>
              <a:rPr lang="sl-SI" b="0" dirty="0"/>
              <a:t>3</a:t>
            </a:r>
            <a:r>
              <a:rPr lang="en-SI" b="0" dirty="0"/>
              <a:t>.</a:t>
            </a:r>
            <a:r>
              <a:rPr lang="sl-SI" b="0" dirty="0"/>
              <a:t>–5.</a:t>
            </a:r>
            <a:r>
              <a:rPr lang="en-SI" b="0" dirty="0"/>
              <a:t> </a:t>
            </a:r>
            <a:r>
              <a:rPr lang="sl-SI" b="0" dirty="0" err="1"/>
              <a:t>decembe</a:t>
            </a:r>
            <a:r>
              <a:rPr lang="en-SI" b="0" dirty="0"/>
              <a:t>r 202</a:t>
            </a:r>
            <a:r>
              <a:rPr lang="sl-SI" b="0" dirty="0"/>
              <a:t>4</a:t>
            </a:r>
            <a:endParaRPr lang="en-SI" b="0" dirty="0"/>
          </a:p>
        </p:txBody>
      </p:sp>
    </p:spTree>
    <p:extLst>
      <p:ext uri="{BB962C8B-B14F-4D97-AF65-F5344CB8AC3E}">
        <p14:creationId xmlns:p14="http://schemas.microsoft.com/office/powerpoint/2010/main" val="9659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Infrastruktura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4"/>
            <a:ext cx="6293144" cy="333469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sl-SI" dirty="0" smtClean="0"/>
              <a:t>Infrastruktura trenutno zajema predvsem: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prostore </a:t>
            </a:r>
            <a:r>
              <a:rPr lang="sl-SI" dirty="0"/>
              <a:t>za sestanke in predstavitve,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/>
              <a:t>dostop do literature, programske opreme in različna </a:t>
            </a:r>
            <a:r>
              <a:rPr lang="sl-SI" dirty="0" smtClean="0"/>
              <a:t>svetovanja,</a:t>
            </a:r>
            <a:r>
              <a:rPr lang="sl-SI" dirty="0" smtClean="0"/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nekatere merilne inštrumente, </a:t>
            </a:r>
            <a:r>
              <a:rPr lang="sl-SI" dirty="0"/>
              <a:t>ki si jih je možno </a:t>
            </a:r>
            <a:r>
              <a:rPr lang="sl-SI" dirty="0" smtClean="0"/>
              <a:t>izposoditi / uporabiti,</a:t>
            </a:r>
            <a:endParaRPr lang="sl-SI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delavnice</a:t>
            </a:r>
            <a:r>
              <a:rPr lang="sl-SI" dirty="0"/>
              <a:t>, kjer je mogoče izvajati delo na </a:t>
            </a:r>
            <a:r>
              <a:rPr lang="sl-SI" dirty="0" smtClean="0"/>
              <a:t>projektu</a:t>
            </a:r>
            <a:r>
              <a:rPr lang="sl-SI" dirty="0"/>
              <a:t>.</a:t>
            </a:r>
            <a:endParaRPr lang="sl-SI" dirty="0"/>
          </a:p>
          <a:p>
            <a:r>
              <a:rPr lang="sl-SI" dirty="0"/>
              <a:t>Večina omenjene infrastrukture je projektom občanske znanosti na voljo brezplačno, v nekaterih primerih pa je uporaba vezana na članarino (npr. knjižnice) ali na določene manjše stroške (npr. priprava inštrumenta in podobno).</a:t>
            </a:r>
          </a:p>
          <a:p>
            <a:r>
              <a:rPr lang="sl-SI" dirty="0"/>
              <a:t>6 partnerjev (</a:t>
            </a:r>
            <a:r>
              <a:rPr lang="sl-SI" dirty="0" smtClean="0"/>
              <a:t>knjižnice in IZUM) </a:t>
            </a:r>
            <a:r>
              <a:rPr lang="sl-SI" dirty="0"/>
              <a:t>že ponuja svoje storitve in prostore.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442FD21-CA12-4BDF-84B9-DC3FE61A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644" y="2088070"/>
            <a:ext cx="3047619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Priročnik: Načrtovanje in oblikovanje projektov občanske znanosti v </a:t>
            </a:r>
            <a:r>
              <a:rPr lang="sl-SI" dirty="0" smtClean="0"/>
              <a:t>5 </a:t>
            </a:r>
            <a:r>
              <a:rPr lang="sl-SI" dirty="0"/>
              <a:t>korakih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l-SI" dirty="0"/>
              <a:t>Splošna priporočila za načrtovanje in izvajanje občanskih raziskav. </a:t>
            </a:r>
          </a:p>
          <a:p>
            <a:r>
              <a:rPr lang="sl-SI" dirty="0"/>
              <a:t>Pet osnovnih korakov za načrtovanje, oblikovanje in izvajanje projektov občanske znanosti. Pri vsakem koraku najdemo seznam nasvetov in priporočil, s katerimi si bomo lahko pomagali pri načrtovanju, oblikovanju in izvajanju tovrstnih projektov.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1799662-734B-472D-A734-B4177F86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323" y="1866900"/>
            <a:ext cx="2976712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Načrti za prihodnost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I</a:t>
            </a:r>
            <a:r>
              <a:rPr lang="en-GB" dirty="0" err="1"/>
              <a:t>zobraževanje</a:t>
            </a:r>
            <a:r>
              <a:rPr lang="en-GB" dirty="0"/>
              <a:t> za </a:t>
            </a:r>
            <a:r>
              <a:rPr lang="en-GB" dirty="0" err="1"/>
              <a:t>različne</a:t>
            </a:r>
            <a:r>
              <a:rPr lang="en-GB" dirty="0"/>
              <a:t> </a:t>
            </a:r>
            <a:r>
              <a:rPr lang="en-GB" dirty="0" err="1"/>
              <a:t>deležnike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Natisnjen</a:t>
            </a:r>
            <a:r>
              <a:rPr lang="en-GB" dirty="0"/>
              <a:t> </a:t>
            </a:r>
            <a:r>
              <a:rPr lang="en-GB" dirty="0" err="1"/>
              <a:t>vodič</a:t>
            </a:r>
            <a:r>
              <a:rPr lang="en-GB" dirty="0"/>
              <a:t> / </a:t>
            </a:r>
            <a:r>
              <a:rPr lang="en-GB" dirty="0" err="1"/>
              <a:t>priročnik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Intenzivna</a:t>
            </a:r>
            <a:r>
              <a:rPr lang="en-GB" dirty="0"/>
              <a:t> </a:t>
            </a:r>
            <a:r>
              <a:rPr lang="en-GB" dirty="0" err="1"/>
              <a:t>promocija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Novičnik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Novi </a:t>
            </a:r>
            <a:r>
              <a:rPr lang="en-GB" dirty="0" err="1"/>
              <a:t>partnerji</a:t>
            </a:r>
            <a:r>
              <a:rPr lang="en-GB" dirty="0"/>
              <a:t>: </a:t>
            </a:r>
            <a:r>
              <a:rPr lang="en-GB" dirty="0" err="1"/>
              <a:t>knjižnice</a:t>
            </a:r>
            <a:r>
              <a:rPr lang="en-GB" dirty="0"/>
              <a:t>, </a:t>
            </a:r>
            <a:r>
              <a:rPr lang="en-GB" dirty="0" err="1"/>
              <a:t>muzeji</a:t>
            </a:r>
            <a:r>
              <a:rPr lang="en-GB" dirty="0"/>
              <a:t>, </a:t>
            </a:r>
            <a:r>
              <a:rPr lang="en-GB" dirty="0" err="1"/>
              <a:t>občine</a:t>
            </a:r>
            <a:r>
              <a:rPr lang="en-GB" dirty="0"/>
              <a:t>, </a:t>
            </a:r>
            <a:r>
              <a:rPr lang="en-GB" dirty="0" err="1"/>
              <a:t>privatni</a:t>
            </a:r>
            <a:r>
              <a:rPr lang="en-GB" dirty="0"/>
              <a:t> </a:t>
            </a:r>
            <a:r>
              <a:rPr lang="en-GB" dirty="0" err="1"/>
              <a:t>sektor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DC7513-F135-4F1F-B98F-A4DCB6CF3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33" y="2413262"/>
            <a:ext cx="4737948" cy="35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DCA0-EECC-526B-B924-7784CBDD0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8" y="965210"/>
            <a:ext cx="7292342" cy="2057390"/>
          </a:xfrm>
        </p:spPr>
        <p:txBody>
          <a:bodyPr/>
          <a:lstStyle/>
          <a:p>
            <a:r>
              <a:rPr lang="en-GB" sz="3200" b="0" dirty="0" err="1">
                <a:latin typeface="+mn-lt"/>
              </a:rPr>
              <a:t>Oglasite</a:t>
            </a:r>
            <a:r>
              <a:rPr lang="en-GB" sz="3200" b="0" dirty="0">
                <a:latin typeface="+mn-lt"/>
              </a:rPr>
              <a:t> se</a:t>
            </a:r>
            <a:r>
              <a:rPr lang="sl-SI" sz="3200" b="0" dirty="0">
                <a:latin typeface="+mn-lt"/>
              </a:rPr>
              <a:t> nam</a:t>
            </a:r>
            <a:r>
              <a:rPr lang="en-GB" sz="3200" b="0" dirty="0">
                <a:latin typeface="+mn-lt"/>
              </a:rPr>
              <a:t>!</a:t>
            </a:r>
            <a:r>
              <a:rPr lang="sl-SI" sz="3200" b="0" dirty="0">
                <a:latin typeface="+mn-lt"/>
              </a:rPr>
              <a:t/>
            </a:r>
            <a:br>
              <a:rPr lang="sl-SI" sz="3200" b="0" dirty="0">
                <a:latin typeface="+mn-lt"/>
              </a:rPr>
            </a:br>
            <a:r>
              <a:rPr lang="sl-SI" sz="3200" b="0" dirty="0">
                <a:latin typeface="+mn-lt"/>
              </a:rPr>
              <a:t/>
            </a:r>
            <a:br>
              <a:rPr lang="sl-SI" sz="3200" b="0" dirty="0">
                <a:latin typeface="+mn-lt"/>
              </a:rPr>
            </a:br>
            <a:r>
              <a:rPr lang="sl-SI" sz="3200" b="0" dirty="0">
                <a:latin typeface="+mn-lt"/>
              </a:rPr>
              <a:t>obcanskaznanost@ctk.uni-lj.si</a:t>
            </a:r>
            <a:br>
              <a:rPr lang="sl-SI" sz="3200" b="0" dirty="0">
                <a:latin typeface="+mn-lt"/>
              </a:rPr>
            </a:br>
            <a:endParaRPr lang="en-GB" sz="3200" b="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26961-A311-C2EF-EEDF-3403BFE507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1600" b="1" dirty="0"/>
              <a:t>Til Mlakar</a:t>
            </a:r>
            <a:r>
              <a:rPr lang="en-GB" sz="1600" dirty="0"/>
              <a:t>, CTK, </a:t>
            </a:r>
            <a:r>
              <a:rPr lang="en-GB" sz="1600" dirty="0" err="1"/>
              <a:t>spletna</a:t>
            </a:r>
            <a:r>
              <a:rPr lang="en-GB" sz="1600" dirty="0"/>
              <a:t> </a:t>
            </a:r>
            <a:r>
              <a:rPr lang="en-GB" sz="1600" dirty="0" err="1"/>
              <a:t>stran</a:t>
            </a:r>
            <a:r>
              <a:rPr lang="en-GB" sz="1600" dirty="0"/>
              <a:t>;</a:t>
            </a:r>
          </a:p>
          <a:p>
            <a:r>
              <a:rPr lang="en-GB" sz="1600" b="1" dirty="0"/>
              <a:t>Mitja V. Iskrić</a:t>
            </a:r>
            <a:r>
              <a:rPr lang="en-GB" sz="1600" dirty="0"/>
              <a:t>, CTK, </a:t>
            </a:r>
            <a:r>
              <a:rPr lang="en-GB" sz="1600" dirty="0" err="1"/>
              <a:t>odprti</a:t>
            </a:r>
            <a:r>
              <a:rPr lang="en-GB" sz="1600" dirty="0"/>
              <a:t> </a:t>
            </a:r>
            <a:r>
              <a:rPr lang="en-GB" sz="1600" dirty="0" err="1"/>
              <a:t>podatki</a:t>
            </a:r>
            <a:r>
              <a:rPr lang="en-GB" sz="1600" dirty="0"/>
              <a:t>, </a:t>
            </a:r>
            <a:r>
              <a:rPr lang="en-GB" sz="1600" dirty="0" err="1"/>
              <a:t>odprte</a:t>
            </a:r>
            <a:r>
              <a:rPr lang="en-GB" sz="1600" dirty="0"/>
              <a:t> </a:t>
            </a:r>
            <a:r>
              <a:rPr lang="en-GB" sz="1600" dirty="0" err="1"/>
              <a:t>objave</a:t>
            </a:r>
            <a:r>
              <a:rPr lang="en-GB" sz="1600" dirty="0"/>
              <a:t>, </a:t>
            </a:r>
            <a:r>
              <a:rPr lang="en-GB" sz="1600" dirty="0" err="1"/>
              <a:t>ustvarjalnica</a:t>
            </a:r>
            <a:r>
              <a:rPr lang="en-GB" sz="1600" dirty="0"/>
              <a:t>;</a:t>
            </a:r>
          </a:p>
          <a:p>
            <a:r>
              <a:rPr lang="en-GB" sz="1600" b="1" dirty="0"/>
              <a:t>Andreja Vovk Iskrić</a:t>
            </a:r>
            <a:r>
              <a:rPr lang="en-GB" sz="1600" dirty="0"/>
              <a:t>, </a:t>
            </a:r>
            <a:r>
              <a:rPr lang="en-GB" sz="1600" dirty="0" err="1"/>
              <a:t>Mestna</a:t>
            </a:r>
            <a:r>
              <a:rPr lang="en-GB" sz="1600" dirty="0"/>
              <a:t> </a:t>
            </a:r>
            <a:r>
              <a:rPr lang="en-GB" sz="1600" dirty="0" err="1"/>
              <a:t>knjižnica</a:t>
            </a:r>
            <a:r>
              <a:rPr lang="en-GB" sz="1600" dirty="0"/>
              <a:t> Ljubljana, </a:t>
            </a:r>
            <a:r>
              <a:rPr lang="en-GB" sz="1600" dirty="0" err="1"/>
              <a:t>koordinatorica</a:t>
            </a:r>
            <a:r>
              <a:rPr lang="en-GB" sz="1600" dirty="0"/>
              <a:t> </a:t>
            </a:r>
            <a:endParaRPr lang="en-SI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4DEF37-2593-4524-949E-AB676877C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70" y="2592133"/>
            <a:ext cx="4804777" cy="89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B7779DA-27B4-41AE-AA76-32F69A3B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32" y="3489960"/>
            <a:ext cx="2757346" cy="27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Mreža </a:t>
            </a:r>
            <a:r>
              <a:rPr lang="sl-SI" dirty="0"/>
              <a:t>o</a:t>
            </a:r>
            <a:r>
              <a:rPr lang="sl-SI" dirty="0" smtClean="0"/>
              <a:t>bčanske znanosti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l-SI" b="1" dirty="0"/>
              <a:t>Neformalna</a:t>
            </a:r>
            <a:r>
              <a:rPr lang="sl-SI" dirty="0"/>
              <a:t> skupina zainteresiranih organizacij in posameznikov s skupnim ciljem delovanja na področju občanske znanosti.</a:t>
            </a:r>
          </a:p>
          <a:p>
            <a:r>
              <a:rPr lang="sl-SI" dirty="0"/>
              <a:t>Skupne dejavnosti: iskanje novih projektov, vzdrževanje spletnega mesta, organiziranje dogodkov in usposabljanj,…</a:t>
            </a:r>
          </a:p>
          <a:p>
            <a:r>
              <a:rPr lang="sl-SI" dirty="0"/>
              <a:t>Pravilo: odločitve so sprejete </a:t>
            </a:r>
            <a:r>
              <a:rPr lang="sl-SI" b="1" dirty="0"/>
              <a:t>sporazumno</a:t>
            </a:r>
            <a:r>
              <a:rPr lang="sl-SI" dirty="0"/>
              <a:t> in ne z glasovanjem</a:t>
            </a:r>
            <a:r>
              <a:rPr lang="sl-SI" dirty="0" smtClean="0"/>
              <a:t>!</a:t>
            </a:r>
            <a:endParaRPr lang="sl-SI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6102134-7F4A-4971-B1A1-A6712DD1D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32" y="2413262"/>
            <a:ext cx="5196919" cy="29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0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Partnerji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4"/>
            <a:ext cx="4969935" cy="35614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l-SI" dirty="0"/>
              <a:t>Organizacije in posamezniki, ki želijo sodelovati </a:t>
            </a:r>
            <a:r>
              <a:rPr lang="sl-SI" dirty="0" smtClean="0"/>
              <a:t>kot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nosilci </a:t>
            </a:r>
            <a:r>
              <a:rPr lang="sl-SI" dirty="0"/>
              <a:t>projektov,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organizatorji dogodkov in usposabljanj,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ki nudijo kakršnokoli </a:t>
            </a:r>
            <a:r>
              <a:rPr lang="sl-SI" dirty="0" smtClean="0"/>
              <a:t>infrastrukturo ali 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sodelujejo pri projektih občanske znanosti.</a:t>
            </a:r>
          </a:p>
          <a:p>
            <a:r>
              <a:rPr lang="sl-SI" dirty="0"/>
              <a:t>Delujejo v delovnih skupinah: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dirty="0"/>
              <a:t>za pripravo dneva občanske znanosti,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dirty="0"/>
              <a:t>za pripravo priročnika,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dirty="0"/>
              <a:t>za sodelovanje knjižnic,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dirty="0"/>
              <a:t>za promocijo.</a:t>
            </a: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B28EDB8-3512-4D48-B665-32B891CA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932" y="2413262"/>
            <a:ext cx="5233248" cy="349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Nekaj informacij o Mreži občanske znanosti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Mreža občanske znanost deluje od julija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Koordinatorica </a:t>
            </a:r>
            <a:r>
              <a:rPr lang="sl-SI" dirty="0"/>
              <a:t>Mreže </a:t>
            </a:r>
            <a:r>
              <a:rPr lang="sl-SI" dirty="0" smtClean="0"/>
              <a:t>je iz </a:t>
            </a:r>
            <a:r>
              <a:rPr lang="sl-SI" dirty="0"/>
              <a:t>Mestne knjižnice Ljubljana (Andreja Vovk Iskrić</a:t>
            </a:r>
            <a:r>
              <a:rPr lang="sl-SI" dirty="0" smtClean="0"/>
              <a:t>).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Ambasadorka </a:t>
            </a:r>
            <a:r>
              <a:rPr lang="sl-SI" dirty="0"/>
              <a:t>občanske znanosti (dr. Zarja Muršič</a:t>
            </a:r>
            <a:r>
              <a:rPr lang="sl-SI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T</a:t>
            </a:r>
            <a:r>
              <a:rPr lang="sl-SI" dirty="0" smtClean="0"/>
              <a:t>ehnična in organizacijska podpora v CTK: </a:t>
            </a:r>
            <a:br>
              <a:rPr lang="sl-SI" dirty="0" smtClean="0"/>
            </a:br>
            <a:r>
              <a:rPr lang="sl-SI" dirty="0" smtClean="0"/>
              <a:t>Til Mlakar, Mitja </a:t>
            </a:r>
            <a:r>
              <a:rPr lang="sl-SI" dirty="0"/>
              <a:t>V</a:t>
            </a:r>
            <a:r>
              <a:rPr lang="sl-SI" dirty="0" smtClean="0"/>
              <a:t>ovk Iskrić, dr. Uroš Kunaver in mag. Miro Pušnik.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15" y="2794576"/>
            <a:ext cx="5179999" cy="33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Partnerji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4"/>
            <a:ext cx="5697526" cy="3334696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V mreži trenutno sodeluje </a:t>
            </a:r>
            <a:r>
              <a:rPr lang="sl-SI" b="1" dirty="0" smtClean="0"/>
              <a:t>43</a:t>
            </a:r>
            <a:r>
              <a:rPr lang="sl-SI" dirty="0" smtClean="0"/>
              <a:t> partnerjev in sicer: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sl-SI" dirty="0" smtClean="0"/>
              <a:t>3 	univerze,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sl-SI" dirty="0" smtClean="0"/>
              <a:t>11 	inštitutov / zavodov / centrov,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sl-SI" dirty="0" smtClean="0"/>
              <a:t>4 	univerzitetne / visokošolske / akademske knjižnice,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sl-SI" dirty="0" smtClean="0"/>
              <a:t>4	splošne knjižnice (širša mreža znotraj splošnih </a:t>
            </a:r>
            <a:r>
              <a:rPr lang="sl-SI" dirty="0" err="1" smtClean="0"/>
              <a:t>knj</a:t>
            </a:r>
            <a:r>
              <a:rPr lang="sl-SI" dirty="0" smtClean="0"/>
              <a:t>.),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sl-SI" dirty="0" smtClean="0"/>
              <a:t>13	društev,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sl-SI" dirty="0" smtClean="0"/>
              <a:t>7	drugih organizacij in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sl-SI" dirty="0" smtClean="0"/>
              <a:t>1 	posameznik.</a:t>
            </a: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257D9A1-0DBF-4406-8C53-C936361E0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03" y="2323080"/>
            <a:ext cx="4201696" cy="31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0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Partnerji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V </a:t>
            </a:r>
            <a:r>
              <a:rPr lang="sl-SI" dirty="0"/>
              <a:t>letu </a:t>
            </a:r>
            <a:r>
              <a:rPr lang="sl-SI" b="1" dirty="0"/>
              <a:t>2024</a:t>
            </a:r>
            <a:r>
              <a:rPr lang="sl-SI" dirty="0"/>
              <a:t> se nam je pridružilo </a:t>
            </a:r>
            <a:r>
              <a:rPr lang="sl-SI" b="1" dirty="0"/>
              <a:t>15</a:t>
            </a:r>
            <a:r>
              <a:rPr lang="sl-SI" dirty="0"/>
              <a:t> </a:t>
            </a:r>
            <a:r>
              <a:rPr lang="sl-SI" dirty="0" smtClean="0"/>
              <a:t>novih partnerjev: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2 univerzi (v Ljubljani in Mariboru</a:t>
            </a:r>
            <a:r>
              <a:rPr lang="sl-SI" dirty="0" smtClean="0"/>
              <a:t>),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4 </a:t>
            </a:r>
            <a:r>
              <a:rPr lang="sl-SI" dirty="0" smtClean="0"/>
              <a:t>inštituti,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4 </a:t>
            </a:r>
            <a:r>
              <a:rPr lang="sl-SI" dirty="0" smtClean="0"/>
              <a:t>knjižnice,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5 </a:t>
            </a:r>
            <a:r>
              <a:rPr lang="sl-SI" dirty="0" smtClean="0"/>
              <a:t>društev.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23319"/>
            <a:ext cx="4472940" cy="29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Spletna stran in katalog </a:t>
            </a:r>
            <a:r>
              <a:rPr lang="sl-SI" dirty="0"/>
              <a:t>projektov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3"/>
            <a:ext cx="5093519" cy="3753079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Spletna stran </a:t>
            </a:r>
            <a:r>
              <a:rPr lang="sl-SI" dirty="0" smtClean="0">
                <a:hlinkClick r:id="rId2"/>
              </a:rPr>
              <a:t>citizenscience.si</a:t>
            </a:r>
            <a:r>
              <a:rPr lang="sl-SI" dirty="0" smtClean="0"/>
              <a:t> (s </a:t>
            </a:r>
            <a:r>
              <a:rPr lang="sl-SI" b="1" dirty="0" smtClean="0"/>
              <a:t>katalogom</a:t>
            </a:r>
            <a:r>
              <a:rPr lang="sl-SI" dirty="0" smtClean="0"/>
              <a:t> projektov, </a:t>
            </a:r>
            <a:r>
              <a:rPr lang="sl-SI" b="1" dirty="0" smtClean="0"/>
              <a:t>koledarjem</a:t>
            </a:r>
            <a:r>
              <a:rPr lang="sl-SI" dirty="0" smtClean="0"/>
              <a:t> dogodkov, </a:t>
            </a:r>
            <a:r>
              <a:rPr lang="sl-SI" b="1" dirty="0" smtClean="0"/>
              <a:t>priročnikom</a:t>
            </a:r>
            <a:r>
              <a:rPr lang="sl-SI" dirty="0" smtClean="0"/>
              <a:t>, seznami partnerjev, literature in </a:t>
            </a:r>
            <a:r>
              <a:rPr lang="sl-SI" b="1" dirty="0" smtClean="0"/>
              <a:t>infrastrukture</a:t>
            </a:r>
            <a:r>
              <a:rPr lang="sl-SI" dirty="0" smtClean="0"/>
              <a:t>) deluje že skoraj 2 leti. Upravlja jo CTK.</a:t>
            </a:r>
          </a:p>
          <a:p>
            <a:r>
              <a:rPr lang="sl-SI" b="1" dirty="0" smtClean="0"/>
              <a:t>Katalog projektov</a:t>
            </a:r>
            <a:r>
              <a:rPr lang="sl-SI" dirty="0" smtClean="0"/>
              <a:t>: Pri izbiri projektov ne sledimo strogim načelom, da mora biti organizator raziskovalna organizacija, ampak so dobrodošli vsi projekti, ki sledijo znanstvenim načelom in omogočajo sodelovanje javnosti. </a:t>
            </a:r>
          </a:p>
          <a:p>
            <a:r>
              <a:rPr lang="sl-SI" dirty="0" smtClean="0"/>
              <a:t>Projekti, ki to želijo, se prenesejo tudi v evropski </a:t>
            </a:r>
            <a:r>
              <a:rPr lang="sl-SI" dirty="0"/>
              <a:t>portal </a:t>
            </a:r>
            <a:r>
              <a:rPr lang="sl-SI" dirty="0" smtClean="0"/>
              <a:t> </a:t>
            </a:r>
            <a:r>
              <a:rPr lang="sl-SI" dirty="0" err="1" smtClean="0">
                <a:hlinkClick r:id="rId3"/>
              </a:rPr>
              <a:t>eu-citizen.science</a:t>
            </a:r>
            <a:r>
              <a:rPr lang="sl-SI" dirty="0" smtClean="0"/>
              <a:t> (</a:t>
            </a:r>
            <a:r>
              <a:rPr lang="sl-SI" dirty="0"/>
              <a:t>skupaj že </a:t>
            </a:r>
            <a:r>
              <a:rPr lang="sl-SI" b="1" dirty="0" smtClean="0"/>
              <a:t>20 projektov</a:t>
            </a:r>
            <a:r>
              <a:rPr lang="sl-SI" dirty="0" smtClean="0"/>
              <a:t>), kar </a:t>
            </a:r>
            <a:r>
              <a:rPr lang="sl-SI" dirty="0" smtClean="0"/>
              <a:t>je zelo pomembno za mednarodno prepoznavnost in sodelovanje. 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010372"/>
            <a:ext cx="4968671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Pregled projektov po disciplinah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7" y="2790334"/>
            <a:ext cx="4365173" cy="3334696"/>
          </a:xfrm>
        </p:spPr>
        <p:txBody>
          <a:bodyPr>
            <a:noAutofit/>
          </a:bodyPr>
          <a:lstStyle/>
          <a:p>
            <a:r>
              <a:rPr lang="sl-SI" dirty="0" smtClean="0"/>
              <a:t>Trenutno je v katalogu </a:t>
            </a:r>
            <a:r>
              <a:rPr lang="sl-SI" b="1" dirty="0" smtClean="0"/>
              <a:t>67</a:t>
            </a:r>
            <a:r>
              <a:rPr lang="sl-SI" dirty="0"/>
              <a:t> projektov (</a:t>
            </a:r>
            <a:r>
              <a:rPr lang="sl-SI" b="1" dirty="0" smtClean="0"/>
              <a:t>9</a:t>
            </a:r>
            <a:r>
              <a:rPr lang="sl-SI" dirty="0" smtClean="0"/>
              <a:t> novih v letu 2024) iz različnih znanstvenih disciplin: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p</a:t>
            </a:r>
            <a:r>
              <a:rPr lang="sl-SI" dirty="0" smtClean="0"/>
              <a:t>rednjačijo biološke in ekološke vsebine,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mnogo pa je tudi projektov na področju umetnosti in zgodovine, pa tudi jezikoslovja in družbenih ved ter medicine.</a:t>
            </a:r>
            <a:endParaRPr lang="sl-SI" dirty="0"/>
          </a:p>
          <a:p>
            <a:pPr lvl="0">
              <a:tabLst>
                <a:tab pos="719138" algn="l"/>
                <a:tab pos="4841875" algn="l"/>
              </a:tabLst>
            </a:pPr>
            <a:endParaRPr lang="sl-SI" sz="1050" dirty="0" smtClean="0">
              <a:solidFill>
                <a:srgbClr val="5E5E5E"/>
              </a:solidFill>
            </a:endParaRPr>
          </a:p>
          <a:p>
            <a:pPr lvl="0">
              <a:tabLst>
                <a:tab pos="719138" algn="l"/>
                <a:tab pos="4841875" algn="l"/>
              </a:tabLst>
            </a:pPr>
            <a:r>
              <a:rPr lang="sl-SI" sz="1400" dirty="0" smtClean="0">
                <a:solidFill>
                  <a:srgbClr val="5E5E5E"/>
                </a:solidFill>
              </a:rPr>
              <a:t>Opomba</a:t>
            </a:r>
            <a:r>
              <a:rPr lang="sl-SI" sz="1400" dirty="0">
                <a:solidFill>
                  <a:srgbClr val="5E5E5E"/>
                </a:solidFill>
              </a:rPr>
              <a:t>: vsak projekt je lahko v več kategorijah. 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170" y="1806487"/>
            <a:ext cx="5744553" cy="43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95B1-A064-BDD6-BE24-19FF1C31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Pregled projektov po drugih lastnostih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8" y="2790334"/>
            <a:ext cx="5442860" cy="3334696"/>
          </a:xfrm>
        </p:spPr>
        <p:txBody>
          <a:bodyPr>
            <a:noAutofit/>
          </a:bodyPr>
          <a:lstStyle/>
          <a:p>
            <a:r>
              <a:rPr lang="sl-SI" b="1" dirty="0" smtClean="0"/>
              <a:t>Po statusu: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19138" algn="l"/>
                <a:tab pos="4841875" algn="l"/>
              </a:tabLst>
            </a:pPr>
            <a:r>
              <a:rPr lang="sl-SI" dirty="0" smtClean="0"/>
              <a:t>aktivni	44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19138" algn="l"/>
                <a:tab pos="4841875" algn="l"/>
              </a:tabLst>
            </a:pPr>
            <a:r>
              <a:rPr lang="sl-SI" dirty="0" smtClean="0"/>
              <a:t>zaključeni s podaljšano možnostjo sodelovanja	4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19138" algn="l"/>
                <a:tab pos="4841875" algn="l"/>
              </a:tabLst>
            </a:pPr>
            <a:r>
              <a:rPr lang="sl-SI" dirty="0" smtClean="0"/>
              <a:t>zaključeni	20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19138" algn="l"/>
                <a:tab pos="4841875" algn="l"/>
              </a:tabLst>
            </a:pPr>
            <a:r>
              <a:rPr lang="sl-SI" dirty="0" smtClean="0"/>
              <a:t>načrtovani	2</a:t>
            </a: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719138" algn="l"/>
                <a:tab pos="4841875" algn="l"/>
              </a:tabLst>
            </a:pPr>
            <a:endParaRPr lang="sl-SI" dirty="0"/>
          </a:p>
          <a:p>
            <a:pPr>
              <a:tabLst>
                <a:tab pos="719138" algn="l"/>
                <a:tab pos="4841875" algn="l"/>
              </a:tabLst>
            </a:pPr>
            <a:endParaRPr lang="sl-SI" dirty="0"/>
          </a:p>
          <a:p>
            <a:pPr>
              <a:tabLst>
                <a:tab pos="719138" algn="l"/>
                <a:tab pos="4841875" algn="l"/>
              </a:tabLst>
            </a:pPr>
            <a:r>
              <a:rPr lang="sl-SI" sz="1400" dirty="0" smtClean="0"/>
              <a:t>Opomba: vsak projekt je lahko v več kategorijah.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FB4275-ADAF-315D-2973-B60E932E8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1479" y="2788482"/>
            <a:ext cx="4319510" cy="3334696"/>
          </a:xfrm>
        </p:spPr>
        <p:txBody>
          <a:bodyPr>
            <a:normAutofit/>
          </a:bodyPr>
          <a:lstStyle/>
          <a:p>
            <a:r>
              <a:rPr lang="sl-SI" b="1" dirty="0"/>
              <a:t>Po načinu dela:</a:t>
            </a:r>
          </a:p>
          <a:p>
            <a:pPr>
              <a:tabLst>
                <a:tab pos="3233738" algn="l"/>
              </a:tabLst>
            </a:pPr>
            <a:r>
              <a:rPr lang="sl-SI" dirty="0"/>
              <a:t>terensko	51</a:t>
            </a:r>
          </a:p>
          <a:p>
            <a:pPr>
              <a:tabLst>
                <a:tab pos="3233738" algn="l"/>
              </a:tabLst>
            </a:pPr>
            <a:r>
              <a:rPr lang="sl-SI" dirty="0"/>
              <a:t>delo doma	</a:t>
            </a:r>
            <a:r>
              <a:rPr lang="sl-SI" dirty="0" smtClean="0"/>
              <a:t>39</a:t>
            </a:r>
          </a:p>
          <a:p>
            <a:pPr>
              <a:tabLst>
                <a:tab pos="3233738" algn="l"/>
              </a:tabLst>
            </a:pPr>
            <a:r>
              <a:rPr lang="sl-SI" dirty="0"/>
              <a:t>delo v arhivu, </a:t>
            </a:r>
            <a:r>
              <a:rPr lang="sl-SI" dirty="0" smtClean="0"/>
              <a:t>knjižnici	24</a:t>
            </a:r>
          </a:p>
          <a:p>
            <a:pPr>
              <a:tabLst>
                <a:tab pos="3233738" algn="l"/>
              </a:tabLst>
            </a:pPr>
            <a:r>
              <a:rPr lang="sl-SI" dirty="0"/>
              <a:t>delo v </a:t>
            </a:r>
            <a:r>
              <a:rPr lang="sl-SI" dirty="0" smtClean="0"/>
              <a:t>laboratoriju	62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1247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ange">
      <a:dk1>
        <a:srgbClr val="5E5E5E"/>
      </a:dk1>
      <a:lt1>
        <a:srgbClr val="FFFFFF"/>
      </a:lt1>
      <a:dk2>
        <a:srgbClr val="424242"/>
      </a:dk2>
      <a:lt2>
        <a:srgbClr val="EEECE1"/>
      </a:lt2>
      <a:accent1>
        <a:srgbClr val="FF5D00"/>
      </a:accent1>
      <a:accent2>
        <a:srgbClr val="FF9300"/>
      </a:accent2>
      <a:accent3>
        <a:srgbClr val="941100"/>
      </a:accent3>
      <a:accent4>
        <a:srgbClr val="935100"/>
      </a:accent4>
      <a:accent5>
        <a:srgbClr val="D4BB00"/>
      </a:accent5>
      <a:accent6>
        <a:srgbClr val="FFD478"/>
      </a:accent6>
      <a:hlink>
        <a:srgbClr val="FF7D78"/>
      </a:hlink>
      <a:folHlink>
        <a:srgbClr val="94165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nes_ppt_temp_siva" id="{28E6B09D-D9D2-3E41-A730-FFAEE6D9C4E5}" vid="{D6895B62-B91E-C049-A68E-136C625620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</TotalTime>
  <Words>705</Words>
  <Application>Microsoft Office PowerPoint</Application>
  <PresentationFormat>Širokozaslonsko</PresentationFormat>
  <Paragraphs>85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8" baseType="lpstr">
      <vt:lpstr>.Hiragino Kaku Gothic Interface W3</vt:lpstr>
      <vt:lpstr>Arial</vt:lpstr>
      <vt:lpstr>Arial Black</vt:lpstr>
      <vt:lpstr>System Font Regular</vt:lpstr>
      <vt:lpstr>Default Theme</vt:lpstr>
      <vt:lpstr>Analiza delovanja Mreže občanske znanosti v letu 2024</vt:lpstr>
      <vt:lpstr>Mreža občanske znanosti</vt:lpstr>
      <vt:lpstr>Partnerji</vt:lpstr>
      <vt:lpstr>Nekaj informacij o Mreži občanske znanosti</vt:lpstr>
      <vt:lpstr>Partnerji</vt:lpstr>
      <vt:lpstr>Partnerji</vt:lpstr>
      <vt:lpstr>Spletna stran in katalog projektov</vt:lpstr>
      <vt:lpstr>Pregled projektov po disciplinah</vt:lpstr>
      <vt:lpstr>Pregled projektov po drugih lastnostih</vt:lpstr>
      <vt:lpstr>Infrastruktura</vt:lpstr>
      <vt:lpstr>Priročnik: Načrtovanje in oblikovanje projektov občanske znanosti v 5 korakih</vt:lpstr>
      <vt:lpstr>Načrti za prihodnost</vt:lpstr>
      <vt:lpstr>Oglasite se nam!  obcanskaznanost@ctk.uni-lj.si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 consectetur adipiscing elit</dc:title>
  <dc:creator>Microsoft Office User</dc:creator>
  <cp:lastModifiedBy>Kunaver, Uroš</cp:lastModifiedBy>
  <cp:revision>37</cp:revision>
  <dcterms:created xsi:type="dcterms:W3CDTF">2022-08-29T09:09:41Z</dcterms:created>
  <dcterms:modified xsi:type="dcterms:W3CDTF">2024-12-03T17:44:55Z</dcterms:modified>
</cp:coreProperties>
</file>