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89" r:id="rId2"/>
    <p:sldId id="294" r:id="rId3"/>
    <p:sldId id="570" r:id="rId4"/>
    <p:sldId id="571" r:id="rId5"/>
    <p:sldId id="584" r:id="rId6"/>
    <p:sldId id="588" r:id="rId7"/>
    <p:sldId id="574" r:id="rId8"/>
    <p:sldId id="576" r:id="rId9"/>
    <p:sldId id="583" r:id="rId10"/>
    <p:sldId id="580" r:id="rId11"/>
    <p:sldId id="586" r:id="rId12"/>
    <p:sldId id="581" r:id="rId13"/>
    <p:sldId id="582" r:id="rId14"/>
    <p:sldId id="58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585A"/>
    <a:srgbClr val="FF7D7D"/>
    <a:srgbClr val="009933"/>
    <a:srgbClr val="FFEB9C"/>
    <a:srgbClr val="9C6500"/>
    <a:srgbClr val="CBA5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35" autoAdjust="0"/>
    <p:restoredTop sz="94291" autoAdjust="0"/>
  </p:normalViewPr>
  <p:slideViewPr>
    <p:cSldViewPr snapToGrid="0" showGuides="1">
      <p:cViewPr varScale="1">
        <p:scale>
          <a:sx n="89" d="100"/>
          <a:sy n="89" d="100"/>
        </p:scale>
        <p:origin x="90" y="7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-7116"/>
    </p:cViewPr>
  </p:sorterViewPr>
  <p:notesViewPr>
    <p:cSldViewPr snapToGrid="0" showGuides="1">
      <p:cViewPr varScale="1">
        <p:scale>
          <a:sx n="84" d="100"/>
          <a:sy n="84" d="100"/>
        </p:scale>
        <p:origin x="3912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B9A8C55-0C4F-40BB-9F99-5F31E305482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585356-880D-4B4F-931D-BBC9E4665EC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618BE5-F755-4EC7-8913-ED860531EC1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59BD0D-08DD-43E5-AD72-BB64A5D8EE76}" type="slidenum">
              <a:rPr lang="en-ID" smtClean="0"/>
              <a:t>‹#›</a:t>
            </a:fld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BAE430-C8E9-4CAD-B168-30B7D611EC8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EF3E97-1394-49FC-ABC7-E7F2B66EF382}" type="datetimeFigureOut">
              <a:rPr lang="en-US" smtClean="0"/>
              <a:t>12/2/2024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1706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4660AB-C737-4725-A59E-73096A219B67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9B9867-A8D7-43CA-B62E-65ACB63F0B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178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sv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10" Type="http://schemas.openxmlformats.org/officeDocument/2006/relationships/image" Target="../media/image2.pn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Picture Placeholder 6">
            <a:extLst>
              <a:ext uri="{FF2B5EF4-FFF2-40B4-BE49-F238E27FC236}">
                <a16:creationId xmlns:a16="http://schemas.microsoft.com/office/drawing/2014/main" id="{D5EE737E-8FD5-46FE-8FF9-52BB89ECFB3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on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51837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0"/>
    </mc:Choice>
    <mc:Fallback xmlns="">
      <p:transition spd="slow" advClick="0" advTm="4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A2FD08E-5EA7-60C0-6E74-6D6B3852B52C}"/>
              </a:ext>
            </a:extLst>
          </p:cNvPr>
          <p:cNvSpPr/>
          <p:nvPr userDrawn="1"/>
        </p:nvSpPr>
        <p:spPr>
          <a:xfrm>
            <a:off x="0" y="12385"/>
            <a:ext cx="5818801" cy="6852279"/>
          </a:xfrm>
          <a:prstGeom prst="rect">
            <a:avLst/>
          </a:prstGeom>
          <a:gradFill>
            <a:gsLst>
              <a:gs pos="0">
                <a:schemeClr val="accent1">
                  <a:alpha val="70000"/>
                </a:schemeClr>
              </a:gs>
              <a:gs pos="50000">
                <a:schemeClr val="accent3">
                  <a:alpha val="90000"/>
                </a:schemeClr>
              </a:gs>
              <a:gs pos="100000">
                <a:schemeClr val="accent5">
                  <a:alpha val="90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25AB71C-AB36-DC4F-B1D1-E2BEA835AB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73201" y="969804"/>
            <a:ext cx="5206145" cy="1434964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800" b="0" spc="0">
                <a:solidFill>
                  <a:schemeClr val="tx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584B3880-C865-808B-9B20-B6F7C171135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73201" y="2520117"/>
            <a:ext cx="5194852" cy="30255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400" b="0" spc="0">
                <a:gradFill>
                  <a:gsLst>
                    <a:gs pos="0">
                      <a:schemeClr val="accent1"/>
                    </a:gs>
                    <a:gs pos="50000">
                      <a:schemeClr val="accent3"/>
                    </a:gs>
                    <a:gs pos="100000">
                      <a:schemeClr val="accent5"/>
                    </a:gs>
                  </a:gsLst>
                  <a:lin ang="2400000" scaled="0"/>
                </a:gradFill>
                <a:latin typeface="Arial Black" panose="020B0A040201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AE266AB9-3BF9-F9C6-12EF-70F4B0512AF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73201" y="2956250"/>
            <a:ext cx="5206044" cy="24866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latin typeface="Montserrat" pitchFamily="2" charset="0"/>
              </a:defRPr>
            </a:lvl2pPr>
            <a:lvl3pPr>
              <a:defRPr sz="1400">
                <a:latin typeface="Montserrat" pitchFamily="2" charset="0"/>
              </a:defRPr>
            </a:lvl3pPr>
            <a:lvl4pPr>
              <a:defRPr sz="1400">
                <a:latin typeface="Montserrat" pitchFamily="2" charset="0"/>
              </a:defRPr>
            </a:lvl4pPr>
            <a:lvl5pPr>
              <a:defRPr sz="1400">
                <a:latin typeface="Montserrat" pitchFamily="2" charset="0"/>
              </a:defRPr>
            </a:lvl5pPr>
          </a:lstStyle>
          <a:p>
            <a:pPr lvl="0"/>
            <a:r>
              <a:rPr lang="en-US" dirty="0"/>
              <a:t>Text</a:t>
            </a:r>
            <a:endParaRPr lang="es-MX" dirty="0"/>
          </a:p>
        </p:txBody>
      </p:sp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53439CD-4E1B-093B-1392-C2561F88AB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1613" y="6079259"/>
            <a:ext cx="1647200" cy="48132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638AA60-C2B8-906C-B89C-DB8C5EAE5F63}"/>
              </a:ext>
            </a:extLst>
          </p:cNvPr>
          <p:cNvSpPr txBox="1"/>
          <p:nvPr userDrawn="1"/>
        </p:nvSpPr>
        <p:spPr>
          <a:xfrm>
            <a:off x="472171" y="6303482"/>
            <a:ext cx="17655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dirty="0">
                <a:solidFill>
                  <a:schemeClr val="bg2"/>
                </a:solidFill>
                <a:latin typeface="Arial Black" panose="020B0A04020102020204" pitchFamily="34" charset="0"/>
              </a:rPr>
              <a:t>www.aurora-h2020.eu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6AA0E870-C385-CE01-1A20-6D1247A131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2092" y="2181298"/>
            <a:ext cx="1625649" cy="7749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latin typeface="Montserrat" pitchFamily="2" charset="0"/>
              </a:defRPr>
            </a:lvl2pPr>
            <a:lvl3pPr>
              <a:defRPr sz="1400">
                <a:latin typeface="Montserrat" pitchFamily="2" charset="0"/>
              </a:defRPr>
            </a:lvl3pPr>
            <a:lvl4pPr>
              <a:defRPr sz="1400">
                <a:latin typeface="Montserrat" pitchFamily="2" charset="0"/>
              </a:defRPr>
            </a:lvl4pPr>
            <a:lvl5pPr>
              <a:defRPr sz="1400">
                <a:latin typeface="Montserrat" pitchFamily="2" charset="0"/>
              </a:defRPr>
            </a:lvl5pPr>
          </a:lstStyle>
          <a:p>
            <a:pPr lvl="0"/>
            <a:r>
              <a:rPr lang="en-US" dirty="0"/>
              <a:t>Text</a:t>
            </a:r>
            <a:endParaRPr lang="es-MX" dirty="0"/>
          </a:p>
        </p:txBody>
      </p:sp>
      <p:sp>
        <p:nvSpPr>
          <p:cNvPr id="16" name="Text Placeholder 40">
            <a:extLst>
              <a:ext uri="{FF2B5EF4-FFF2-40B4-BE49-F238E27FC236}">
                <a16:creationId xmlns:a16="http://schemas.microsoft.com/office/drawing/2014/main" id="{FF6DAC79-ACF8-BB2A-BD9A-CB479C09F5F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2092" y="1790969"/>
            <a:ext cx="1597932" cy="331582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lang="en-US" sz="1800" b="0" spc="0" smtClean="0">
                <a:solidFill>
                  <a:schemeClr val="bg2"/>
                </a:solidFill>
                <a:latin typeface="Arial Black" panose="020B0A04020102020204" pitchFamily="34" charset="0"/>
              </a:defRPr>
            </a:lvl1pPr>
            <a:lvl2pPr>
              <a:defRPr lang="en-US" sz="2000" smtClean="0"/>
            </a:lvl2pPr>
            <a:lvl3pPr>
              <a:defRPr lang="en-US" sz="1800" smtClean="0"/>
            </a:lvl3pPr>
            <a:lvl4pPr>
              <a:defRPr lang="en-US" sz="1600" smtClean="0"/>
            </a:lvl4pPr>
            <a:lvl5pPr>
              <a:defRPr lang="es-MX" sz="1600"/>
            </a:lvl5pPr>
          </a:lstStyle>
          <a:p>
            <a:pPr marL="0" lvl="0" indent="0">
              <a:buNone/>
            </a:pPr>
            <a:r>
              <a:rPr lang="en-US" dirty="0"/>
              <a:t>Subtitle</a:t>
            </a:r>
            <a:endParaRPr lang="es-MX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B635A6-ECC3-4FF0-FE8A-59718AEA87B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12774" y="969963"/>
            <a:ext cx="719637" cy="762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MX" dirty="0" err="1"/>
              <a:t>Icon</a:t>
            </a:r>
            <a:endParaRPr lang="es-MX" dirty="0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247988BF-1DDE-6EEE-1149-9B40DD7BE7D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201588" y="2180940"/>
            <a:ext cx="1625649" cy="7749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latin typeface="Montserrat" pitchFamily="2" charset="0"/>
              </a:defRPr>
            </a:lvl2pPr>
            <a:lvl3pPr>
              <a:defRPr sz="1400">
                <a:latin typeface="Montserrat" pitchFamily="2" charset="0"/>
              </a:defRPr>
            </a:lvl3pPr>
            <a:lvl4pPr>
              <a:defRPr sz="1400">
                <a:latin typeface="Montserrat" pitchFamily="2" charset="0"/>
              </a:defRPr>
            </a:lvl4pPr>
            <a:lvl5pPr>
              <a:defRPr sz="1400">
                <a:latin typeface="Montserrat" pitchFamily="2" charset="0"/>
              </a:defRPr>
            </a:lvl5pPr>
          </a:lstStyle>
          <a:p>
            <a:pPr lvl="0"/>
            <a:r>
              <a:rPr lang="en-US" dirty="0"/>
              <a:t>Text</a:t>
            </a:r>
            <a:endParaRPr lang="es-MX" dirty="0"/>
          </a:p>
        </p:txBody>
      </p:sp>
      <p:sp>
        <p:nvSpPr>
          <p:cNvPr id="18" name="Text Placeholder 40">
            <a:extLst>
              <a:ext uri="{FF2B5EF4-FFF2-40B4-BE49-F238E27FC236}">
                <a16:creationId xmlns:a16="http://schemas.microsoft.com/office/drawing/2014/main" id="{C1EFD9D7-898F-1FBF-5F3A-5241F88E3D2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01588" y="1790611"/>
            <a:ext cx="1597932" cy="331582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lang="en-US" sz="1800" b="0" spc="0" smtClean="0">
                <a:solidFill>
                  <a:schemeClr val="bg2"/>
                </a:solidFill>
                <a:latin typeface="Arial Black" panose="020B0A04020102020204" pitchFamily="34" charset="0"/>
              </a:defRPr>
            </a:lvl1pPr>
            <a:lvl2pPr>
              <a:defRPr lang="en-US" sz="2000" smtClean="0"/>
            </a:lvl2pPr>
            <a:lvl3pPr>
              <a:defRPr lang="en-US" sz="1800" smtClean="0"/>
            </a:lvl3pPr>
            <a:lvl4pPr>
              <a:defRPr lang="en-US" sz="1600" smtClean="0"/>
            </a:lvl4pPr>
            <a:lvl5pPr>
              <a:defRPr lang="es-MX" sz="1600"/>
            </a:lvl5pPr>
          </a:lstStyle>
          <a:p>
            <a:pPr marL="0" lvl="0" indent="0">
              <a:buNone/>
            </a:pPr>
            <a:r>
              <a:rPr lang="en-US" dirty="0"/>
              <a:t>Subtitle</a:t>
            </a:r>
            <a:endParaRPr lang="es-MX" dirty="0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46B62B76-3B3C-EB8C-833A-216AF39CDE3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202270" y="969605"/>
            <a:ext cx="719637" cy="762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MX" dirty="0" err="1"/>
              <a:t>Icon</a:t>
            </a:r>
            <a:endParaRPr lang="es-MX" dirty="0"/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64C5B01E-94CE-B293-55BD-E6AE0B3DE39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2092" y="4640335"/>
            <a:ext cx="1625649" cy="7749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latin typeface="Montserrat" pitchFamily="2" charset="0"/>
              </a:defRPr>
            </a:lvl2pPr>
            <a:lvl3pPr>
              <a:defRPr sz="1400">
                <a:latin typeface="Montserrat" pitchFamily="2" charset="0"/>
              </a:defRPr>
            </a:lvl3pPr>
            <a:lvl4pPr>
              <a:defRPr sz="1400">
                <a:latin typeface="Montserrat" pitchFamily="2" charset="0"/>
              </a:defRPr>
            </a:lvl4pPr>
            <a:lvl5pPr>
              <a:defRPr sz="1400">
                <a:latin typeface="Montserrat" pitchFamily="2" charset="0"/>
              </a:defRPr>
            </a:lvl5pPr>
          </a:lstStyle>
          <a:p>
            <a:pPr lvl="0"/>
            <a:r>
              <a:rPr lang="en-US" dirty="0"/>
              <a:t>Text</a:t>
            </a:r>
            <a:endParaRPr lang="es-MX" dirty="0"/>
          </a:p>
        </p:txBody>
      </p:sp>
      <p:sp>
        <p:nvSpPr>
          <p:cNvPr id="21" name="Text Placeholder 40">
            <a:extLst>
              <a:ext uri="{FF2B5EF4-FFF2-40B4-BE49-F238E27FC236}">
                <a16:creationId xmlns:a16="http://schemas.microsoft.com/office/drawing/2014/main" id="{C83D0D7C-C8C7-001E-3AB2-DDE49AA7ADA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2092" y="4250006"/>
            <a:ext cx="1597932" cy="331582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lang="en-US" sz="1800" b="0" spc="0" smtClean="0">
                <a:solidFill>
                  <a:schemeClr val="bg2"/>
                </a:solidFill>
                <a:latin typeface="Arial Black" panose="020B0A04020102020204" pitchFamily="34" charset="0"/>
              </a:defRPr>
            </a:lvl1pPr>
            <a:lvl2pPr>
              <a:defRPr lang="en-US" sz="2000" smtClean="0"/>
            </a:lvl2pPr>
            <a:lvl3pPr>
              <a:defRPr lang="en-US" sz="1800" smtClean="0"/>
            </a:lvl3pPr>
            <a:lvl4pPr>
              <a:defRPr lang="en-US" sz="1600" smtClean="0"/>
            </a:lvl4pPr>
            <a:lvl5pPr>
              <a:defRPr lang="es-MX" sz="1600"/>
            </a:lvl5pPr>
          </a:lstStyle>
          <a:p>
            <a:pPr marL="0" lvl="0" indent="0">
              <a:buNone/>
            </a:pPr>
            <a:r>
              <a:rPr lang="en-US" dirty="0"/>
              <a:t>Subtitle</a:t>
            </a:r>
            <a:endParaRPr lang="es-MX" dirty="0"/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27BCC453-9B74-3471-7BB3-CE95571C9842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12774" y="3429000"/>
            <a:ext cx="719637" cy="762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MX" dirty="0" err="1"/>
              <a:t>Icon</a:t>
            </a:r>
            <a:endParaRPr lang="es-MX" dirty="0"/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6E03CE05-AC9D-1163-0F32-40C852660CB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38027" y="4640335"/>
            <a:ext cx="1625649" cy="7749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latin typeface="Montserrat" pitchFamily="2" charset="0"/>
              </a:defRPr>
            </a:lvl2pPr>
            <a:lvl3pPr>
              <a:defRPr sz="1400">
                <a:latin typeface="Montserrat" pitchFamily="2" charset="0"/>
              </a:defRPr>
            </a:lvl3pPr>
            <a:lvl4pPr>
              <a:defRPr sz="1400">
                <a:latin typeface="Montserrat" pitchFamily="2" charset="0"/>
              </a:defRPr>
            </a:lvl4pPr>
            <a:lvl5pPr>
              <a:defRPr sz="1400">
                <a:latin typeface="Montserrat" pitchFamily="2" charset="0"/>
              </a:defRPr>
            </a:lvl5pPr>
          </a:lstStyle>
          <a:p>
            <a:pPr lvl="0"/>
            <a:r>
              <a:rPr lang="en-US" dirty="0"/>
              <a:t>Text</a:t>
            </a:r>
            <a:endParaRPr lang="es-MX" dirty="0"/>
          </a:p>
        </p:txBody>
      </p:sp>
      <p:sp>
        <p:nvSpPr>
          <p:cNvPr id="24" name="Text Placeholder 40">
            <a:extLst>
              <a:ext uri="{FF2B5EF4-FFF2-40B4-BE49-F238E27FC236}">
                <a16:creationId xmlns:a16="http://schemas.microsoft.com/office/drawing/2014/main" id="{94DB83CA-4BE5-4810-C9B5-CB541921E2C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38027" y="4250006"/>
            <a:ext cx="1597932" cy="331582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lang="en-US" sz="1800" b="0" spc="0" smtClean="0">
                <a:solidFill>
                  <a:schemeClr val="bg2"/>
                </a:solidFill>
                <a:latin typeface="Arial Black" panose="020B0A04020102020204" pitchFamily="34" charset="0"/>
              </a:defRPr>
            </a:lvl1pPr>
            <a:lvl2pPr>
              <a:defRPr lang="en-US" sz="2000" smtClean="0"/>
            </a:lvl2pPr>
            <a:lvl3pPr>
              <a:defRPr lang="en-US" sz="1800" smtClean="0"/>
            </a:lvl3pPr>
            <a:lvl4pPr>
              <a:defRPr lang="en-US" sz="1600" smtClean="0"/>
            </a:lvl4pPr>
            <a:lvl5pPr>
              <a:defRPr lang="es-MX" sz="1600"/>
            </a:lvl5pPr>
          </a:lstStyle>
          <a:p>
            <a:pPr marL="0" lvl="0" indent="0">
              <a:buNone/>
            </a:pPr>
            <a:r>
              <a:rPr lang="en-US" dirty="0"/>
              <a:t>Subtitle</a:t>
            </a:r>
            <a:endParaRPr lang="es-MX" dirty="0"/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B1884AA0-A5D1-083F-BC8B-28C3BF0AC1A7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3238709" y="3429000"/>
            <a:ext cx="719637" cy="762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MX" dirty="0" err="1"/>
              <a:t>Icon</a:t>
            </a:r>
            <a:endParaRPr lang="es-MX" dirty="0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369FF07-266A-B5B3-E2F9-61984559177F}"/>
              </a:ext>
            </a:extLst>
          </p:cNvPr>
          <p:cNvSpPr/>
          <p:nvPr userDrawn="1"/>
        </p:nvSpPr>
        <p:spPr>
          <a:xfrm>
            <a:off x="11275051" y="460665"/>
            <a:ext cx="1833897" cy="459456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50000">
                <a:schemeClr val="accent3"/>
              </a:gs>
              <a:gs pos="100000">
                <a:schemeClr val="accent5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0666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0"/>
    </mc:Choice>
    <mc:Fallback xmlns="">
      <p:transition spd="slow" advClick="0" advTm="4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DCACAEC-889C-48FF-13E4-4F667A8F54F7}"/>
              </a:ext>
            </a:extLst>
          </p:cNvPr>
          <p:cNvSpPr/>
          <p:nvPr userDrawn="1"/>
        </p:nvSpPr>
        <p:spPr>
          <a:xfrm rot="5400000">
            <a:off x="-115612" y="6384602"/>
            <a:ext cx="1833897" cy="459456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50000">
                <a:schemeClr val="accent3"/>
              </a:gs>
              <a:gs pos="100000">
                <a:schemeClr val="accent5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Single Corner Rounded 7">
            <a:extLst>
              <a:ext uri="{FF2B5EF4-FFF2-40B4-BE49-F238E27FC236}">
                <a16:creationId xmlns:a16="http://schemas.microsoft.com/office/drawing/2014/main" id="{9BED1D5A-06F5-63CF-8653-E4AA9C2244CB}"/>
              </a:ext>
            </a:extLst>
          </p:cNvPr>
          <p:cNvSpPr/>
          <p:nvPr userDrawn="1"/>
        </p:nvSpPr>
        <p:spPr>
          <a:xfrm flipH="1">
            <a:off x="6373198" y="5721"/>
            <a:ext cx="5818801" cy="6852279"/>
          </a:xfrm>
          <a:prstGeom prst="round1Rect">
            <a:avLst>
              <a:gd name="adj" fmla="val 8810"/>
            </a:avLst>
          </a:prstGeom>
          <a:gradFill>
            <a:gsLst>
              <a:gs pos="0">
                <a:schemeClr val="accent1">
                  <a:alpha val="70000"/>
                </a:schemeClr>
              </a:gs>
              <a:gs pos="50000">
                <a:schemeClr val="accent3">
                  <a:alpha val="90000"/>
                </a:schemeClr>
              </a:gs>
              <a:gs pos="100000">
                <a:schemeClr val="accent5">
                  <a:alpha val="90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ACE8798-08D1-4968-443C-C72F2805641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2658" y="1135267"/>
            <a:ext cx="5206145" cy="1434964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800" b="0" spc="0">
                <a:solidFill>
                  <a:schemeClr val="tx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93D191A-BA77-808E-6EA9-E0A53BA3CFA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2658" y="2685580"/>
            <a:ext cx="5194852" cy="30255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400" b="0" spc="0">
                <a:gradFill>
                  <a:gsLst>
                    <a:gs pos="0">
                      <a:schemeClr val="accent1"/>
                    </a:gs>
                    <a:gs pos="50000">
                      <a:schemeClr val="accent3"/>
                    </a:gs>
                    <a:gs pos="100000">
                      <a:schemeClr val="accent5"/>
                    </a:gs>
                  </a:gsLst>
                  <a:lin ang="2400000" scaled="0"/>
                </a:gradFill>
                <a:latin typeface="Arial Black" panose="020B0A040201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F20A16E8-E5F2-8883-D833-DBE83996314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2658" y="3121713"/>
            <a:ext cx="5206044" cy="20424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latin typeface="Montserrat" pitchFamily="2" charset="0"/>
              </a:defRPr>
            </a:lvl2pPr>
            <a:lvl3pPr>
              <a:defRPr sz="1400">
                <a:latin typeface="Montserrat" pitchFamily="2" charset="0"/>
              </a:defRPr>
            </a:lvl3pPr>
            <a:lvl4pPr>
              <a:defRPr sz="1400">
                <a:latin typeface="Montserrat" pitchFamily="2" charset="0"/>
              </a:defRPr>
            </a:lvl4pPr>
            <a:lvl5pPr>
              <a:defRPr sz="1400">
                <a:latin typeface="Montserrat" pitchFamily="2" charset="0"/>
              </a:defRPr>
            </a:lvl5pPr>
          </a:lstStyle>
          <a:p>
            <a:pPr lvl="0"/>
            <a:r>
              <a:rPr lang="en-US" dirty="0"/>
              <a:t>Text</a:t>
            </a:r>
            <a:endParaRPr lang="es-MX" dirty="0"/>
          </a:p>
        </p:txBody>
      </p:sp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8E0009E-EEFE-E3B1-2807-58CF2E2673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9495" y="5836720"/>
            <a:ext cx="1647200" cy="48132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21A2F54-04E6-8ACB-DC02-73BDF78E50CF}"/>
              </a:ext>
            </a:extLst>
          </p:cNvPr>
          <p:cNvSpPr txBox="1"/>
          <p:nvPr userDrawn="1"/>
        </p:nvSpPr>
        <p:spPr>
          <a:xfrm>
            <a:off x="4160310" y="6318045"/>
            <a:ext cx="17655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dirty="0">
                <a:solidFill>
                  <a:schemeClr val="bg2">
                    <a:lumMod val="75000"/>
                  </a:schemeClr>
                </a:solidFill>
                <a:latin typeface="Arial Black" panose="020B0A04020102020204" pitchFamily="34" charset="0"/>
              </a:rPr>
              <a:t>www.aurora-h2020.eu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5480F15-89FF-C9F6-1AF5-20F555AB73BF}"/>
              </a:ext>
            </a:extLst>
          </p:cNvPr>
          <p:cNvSpPr/>
          <p:nvPr userDrawn="1"/>
        </p:nvSpPr>
        <p:spPr>
          <a:xfrm rot="5400000">
            <a:off x="7084952" y="2943923"/>
            <a:ext cx="1264840" cy="68295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0BABC0E-66E8-845A-2E14-4A7CD48FCEBA}"/>
              </a:ext>
            </a:extLst>
          </p:cNvPr>
          <p:cNvSpPr/>
          <p:nvPr userDrawn="1"/>
        </p:nvSpPr>
        <p:spPr>
          <a:xfrm>
            <a:off x="7626920" y="2079710"/>
            <a:ext cx="180909" cy="180909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A320D00-BEDE-957F-F591-6D40E0B3B039}"/>
              </a:ext>
            </a:extLst>
          </p:cNvPr>
          <p:cNvSpPr/>
          <p:nvPr userDrawn="1"/>
        </p:nvSpPr>
        <p:spPr>
          <a:xfrm rot="5400000">
            <a:off x="7084952" y="4577877"/>
            <a:ext cx="1264840" cy="68295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B08E1E3-ECDB-45DF-D149-9AAF22CF04D2}"/>
              </a:ext>
            </a:extLst>
          </p:cNvPr>
          <p:cNvSpPr/>
          <p:nvPr userDrawn="1"/>
        </p:nvSpPr>
        <p:spPr>
          <a:xfrm>
            <a:off x="7626920" y="3713664"/>
            <a:ext cx="180909" cy="180909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91872C6-760D-8409-2C28-A340D9FFB6D9}"/>
              </a:ext>
            </a:extLst>
          </p:cNvPr>
          <p:cNvSpPr/>
          <p:nvPr userDrawn="1"/>
        </p:nvSpPr>
        <p:spPr>
          <a:xfrm rot="5400000">
            <a:off x="6944618" y="6357489"/>
            <a:ext cx="1545508" cy="68295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E1BCCE5-3588-F1ED-F5EA-CE94E73C20DD}"/>
              </a:ext>
            </a:extLst>
          </p:cNvPr>
          <p:cNvSpPr/>
          <p:nvPr userDrawn="1"/>
        </p:nvSpPr>
        <p:spPr>
          <a:xfrm>
            <a:off x="7626920" y="5352942"/>
            <a:ext cx="180909" cy="180909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79232651-66FD-51C0-FD29-83360993D8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6920" y="1164339"/>
            <a:ext cx="3685074" cy="5044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latin typeface="Montserrat" pitchFamily="2" charset="0"/>
              </a:defRPr>
            </a:lvl2pPr>
            <a:lvl3pPr>
              <a:defRPr sz="1400">
                <a:latin typeface="Montserrat" pitchFamily="2" charset="0"/>
              </a:defRPr>
            </a:lvl3pPr>
            <a:lvl4pPr>
              <a:defRPr sz="1400">
                <a:latin typeface="Montserrat" pitchFamily="2" charset="0"/>
              </a:defRPr>
            </a:lvl4pPr>
            <a:lvl5pPr>
              <a:defRPr sz="1400">
                <a:latin typeface="Montserrat" pitchFamily="2" charset="0"/>
              </a:defRPr>
            </a:lvl5pPr>
          </a:lstStyle>
          <a:p>
            <a:pPr lvl="0"/>
            <a:r>
              <a:rPr lang="en-US" dirty="0"/>
              <a:t>Text</a:t>
            </a:r>
            <a:endParaRPr lang="es-MX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E28A0AF4-0BC5-5C03-E086-F29BACDDE1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94268" y="2419342"/>
            <a:ext cx="3685074" cy="7023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latin typeface="Montserrat" pitchFamily="2" charset="0"/>
              </a:defRPr>
            </a:lvl2pPr>
            <a:lvl3pPr>
              <a:defRPr sz="1400">
                <a:latin typeface="Montserrat" pitchFamily="2" charset="0"/>
              </a:defRPr>
            </a:lvl3pPr>
            <a:lvl4pPr>
              <a:defRPr sz="1400">
                <a:latin typeface="Montserrat" pitchFamily="2" charset="0"/>
              </a:defRPr>
            </a:lvl4pPr>
            <a:lvl5pPr>
              <a:defRPr sz="1400">
                <a:latin typeface="Montserrat" pitchFamily="2" charset="0"/>
              </a:defRPr>
            </a:lvl5pPr>
          </a:lstStyle>
          <a:p>
            <a:pPr lvl="0"/>
            <a:r>
              <a:rPr lang="en-US" dirty="0"/>
              <a:t>Text</a:t>
            </a:r>
            <a:endParaRPr lang="es-MX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FC539-AB9E-0B4F-02E9-D263CD2B100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25819" y="632737"/>
            <a:ext cx="3686175" cy="406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b="0" kern="1200" spc="0" smtClean="0">
                <a:solidFill>
                  <a:schemeClr val="bg2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Subtitle</a:t>
            </a:r>
            <a:endParaRPr lang="es-MX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FE3F34AA-B889-6FB0-9E68-D13C1E35246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94268" y="1966964"/>
            <a:ext cx="3686175" cy="406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b="0" kern="1200" spc="0" smtClean="0">
                <a:solidFill>
                  <a:schemeClr val="bg2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Year</a:t>
            </a:r>
            <a:endParaRPr lang="es-MX" dirty="0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8D7A9AB6-76F6-BC23-8E02-7E6F36376E1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94268" y="4061296"/>
            <a:ext cx="3685074" cy="7023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latin typeface="Montserrat" pitchFamily="2" charset="0"/>
              </a:defRPr>
            </a:lvl2pPr>
            <a:lvl3pPr>
              <a:defRPr sz="1400">
                <a:latin typeface="Montserrat" pitchFamily="2" charset="0"/>
              </a:defRPr>
            </a:lvl3pPr>
            <a:lvl4pPr>
              <a:defRPr sz="1400">
                <a:latin typeface="Montserrat" pitchFamily="2" charset="0"/>
              </a:defRPr>
            </a:lvl4pPr>
            <a:lvl5pPr>
              <a:defRPr sz="1400">
                <a:latin typeface="Montserrat" pitchFamily="2" charset="0"/>
              </a:defRPr>
            </a:lvl5pPr>
          </a:lstStyle>
          <a:p>
            <a:pPr lvl="0"/>
            <a:r>
              <a:rPr lang="en-US" dirty="0"/>
              <a:t>Text</a:t>
            </a:r>
            <a:endParaRPr lang="es-MX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496B9E2F-6710-085E-C7A1-982D44901FE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894268" y="3608918"/>
            <a:ext cx="3686175" cy="406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b="0" kern="1200" spc="0" smtClean="0">
                <a:solidFill>
                  <a:schemeClr val="bg2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Year</a:t>
            </a:r>
            <a:endParaRPr lang="es-MX" dirty="0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D4B1F7AD-712F-CB8C-E6B4-C62A90AB6D2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893167" y="5745389"/>
            <a:ext cx="3685074" cy="7023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latin typeface="Montserrat" pitchFamily="2" charset="0"/>
              </a:defRPr>
            </a:lvl2pPr>
            <a:lvl3pPr>
              <a:defRPr sz="1400">
                <a:latin typeface="Montserrat" pitchFamily="2" charset="0"/>
              </a:defRPr>
            </a:lvl3pPr>
            <a:lvl4pPr>
              <a:defRPr sz="1400">
                <a:latin typeface="Montserrat" pitchFamily="2" charset="0"/>
              </a:defRPr>
            </a:lvl4pPr>
            <a:lvl5pPr>
              <a:defRPr sz="1400">
                <a:latin typeface="Montserrat" pitchFamily="2" charset="0"/>
              </a:defRPr>
            </a:lvl5pPr>
          </a:lstStyle>
          <a:p>
            <a:pPr lvl="0"/>
            <a:r>
              <a:rPr lang="en-US" dirty="0"/>
              <a:t>Text</a:t>
            </a:r>
            <a:endParaRPr lang="es-MX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84873224-A038-09B1-F3B6-0B22C2515CF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893167" y="5293011"/>
            <a:ext cx="3686175" cy="406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b="0" kern="1200" spc="0" smtClean="0">
                <a:solidFill>
                  <a:schemeClr val="bg2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Year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80963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0"/>
    </mc:Choice>
    <mc:Fallback xmlns="">
      <p:transition spd="slow" advClick="0" advTm="4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96C1B2A-816C-A57F-35E9-EF0286E6F35C}"/>
              </a:ext>
            </a:extLst>
          </p:cNvPr>
          <p:cNvSpPr/>
          <p:nvPr userDrawn="1"/>
        </p:nvSpPr>
        <p:spPr>
          <a:xfrm rot="5400000">
            <a:off x="-115612" y="-486098"/>
            <a:ext cx="1833897" cy="459456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50000">
                <a:schemeClr val="accent3"/>
              </a:gs>
              <a:gs pos="100000">
                <a:schemeClr val="accent5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: Single Corner Rounded 5">
            <a:extLst>
              <a:ext uri="{FF2B5EF4-FFF2-40B4-BE49-F238E27FC236}">
                <a16:creationId xmlns:a16="http://schemas.microsoft.com/office/drawing/2014/main" id="{09137557-D249-04B5-DE7F-97302C2BD3BB}"/>
              </a:ext>
            </a:extLst>
          </p:cNvPr>
          <p:cNvSpPr/>
          <p:nvPr userDrawn="1"/>
        </p:nvSpPr>
        <p:spPr>
          <a:xfrm flipH="1" flipV="1">
            <a:off x="6373199" y="0"/>
            <a:ext cx="5818801" cy="6852279"/>
          </a:xfrm>
          <a:prstGeom prst="round1Rect">
            <a:avLst>
              <a:gd name="adj" fmla="val 8810"/>
            </a:avLst>
          </a:prstGeom>
          <a:gradFill>
            <a:gsLst>
              <a:gs pos="0">
                <a:schemeClr val="accent1">
                  <a:alpha val="70000"/>
                </a:schemeClr>
              </a:gs>
              <a:gs pos="50000">
                <a:schemeClr val="accent3">
                  <a:alpha val="90000"/>
                </a:schemeClr>
              </a:gs>
              <a:gs pos="100000">
                <a:schemeClr val="accent5">
                  <a:alpha val="90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9C07685-FF46-76C1-C36B-E412FB52556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2658" y="1135267"/>
            <a:ext cx="5206145" cy="1434964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800" b="0" spc="0">
                <a:solidFill>
                  <a:schemeClr val="tx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6E38C40-A13F-6385-616B-7846DD245EB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2658" y="2685580"/>
            <a:ext cx="5194852" cy="30255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400" b="0" spc="0">
                <a:gradFill>
                  <a:gsLst>
                    <a:gs pos="0">
                      <a:schemeClr val="accent1"/>
                    </a:gs>
                    <a:gs pos="50000">
                      <a:schemeClr val="accent3"/>
                    </a:gs>
                    <a:gs pos="100000">
                      <a:schemeClr val="accent5"/>
                    </a:gs>
                  </a:gsLst>
                  <a:lin ang="2400000" scaled="0"/>
                </a:gradFill>
                <a:latin typeface="Arial Black" panose="020B0A040201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B9C53E1C-9479-E727-9689-3425FD457A4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2625" y="4576155"/>
            <a:ext cx="1625649" cy="7749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latin typeface="Montserrat" pitchFamily="2" charset="0"/>
              </a:defRPr>
            </a:lvl2pPr>
            <a:lvl3pPr>
              <a:defRPr sz="1400">
                <a:latin typeface="Montserrat" pitchFamily="2" charset="0"/>
              </a:defRPr>
            </a:lvl3pPr>
            <a:lvl4pPr>
              <a:defRPr sz="1400">
                <a:latin typeface="Montserrat" pitchFamily="2" charset="0"/>
              </a:defRPr>
            </a:lvl4pPr>
            <a:lvl5pPr>
              <a:defRPr sz="1400">
                <a:latin typeface="Montserrat" pitchFamily="2" charset="0"/>
              </a:defRPr>
            </a:lvl5pPr>
          </a:lstStyle>
          <a:p>
            <a:pPr lvl="0"/>
            <a:r>
              <a:rPr lang="en-US" dirty="0"/>
              <a:t>Text</a:t>
            </a:r>
            <a:endParaRPr lang="es-MX" dirty="0"/>
          </a:p>
        </p:txBody>
      </p:sp>
      <p:sp>
        <p:nvSpPr>
          <p:cNvPr id="12" name="Text Placeholder 40">
            <a:extLst>
              <a:ext uri="{FF2B5EF4-FFF2-40B4-BE49-F238E27FC236}">
                <a16:creationId xmlns:a16="http://schemas.microsoft.com/office/drawing/2014/main" id="{EA46B6C0-1473-8B94-B46A-522D9BF3897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2625" y="4185826"/>
            <a:ext cx="1597932" cy="331582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lang="es-MX" sz="1800" b="0" spc="0" dirty="0">
                <a:gradFill>
                  <a:gsLst>
                    <a:gs pos="0">
                      <a:schemeClr val="accent1"/>
                    </a:gs>
                    <a:gs pos="50000">
                      <a:schemeClr val="accent3"/>
                    </a:gs>
                    <a:gs pos="100000">
                      <a:schemeClr val="accent5"/>
                    </a:gs>
                  </a:gsLst>
                  <a:lin ang="2400000" scaled="0"/>
                </a:gradFill>
                <a:latin typeface="Arial Black" panose="020B0A04020102020204" pitchFamily="34" charset="0"/>
              </a:defRPr>
            </a:lvl1pPr>
          </a:lstStyle>
          <a:p>
            <a:pPr marL="0" lvl="0" indent="0">
              <a:buNone/>
            </a:pPr>
            <a:r>
              <a:rPr lang="en-US" dirty="0"/>
              <a:t>Subtitle</a:t>
            </a:r>
            <a:endParaRPr lang="es-MX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AD5CC787-94D0-273E-2B81-AF9799FECD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83307" y="3364820"/>
            <a:ext cx="719637" cy="762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MX" dirty="0" err="1"/>
              <a:t>Icon</a:t>
            </a:r>
            <a:endParaRPr lang="es-MX" dirty="0"/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BFE3F3BD-194B-4464-8197-1D71BA7704C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281269" y="4576155"/>
            <a:ext cx="1625649" cy="7749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latin typeface="Montserrat" pitchFamily="2" charset="0"/>
              </a:defRPr>
            </a:lvl2pPr>
            <a:lvl3pPr>
              <a:defRPr sz="1400">
                <a:latin typeface="Montserrat" pitchFamily="2" charset="0"/>
              </a:defRPr>
            </a:lvl3pPr>
            <a:lvl4pPr>
              <a:defRPr sz="1400">
                <a:latin typeface="Montserrat" pitchFamily="2" charset="0"/>
              </a:defRPr>
            </a:lvl4pPr>
            <a:lvl5pPr>
              <a:defRPr sz="1400">
                <a:latin typeface="Montserrat" pitchFamily="2" charset="0"/>
              </a:defRPr>
            </a:lvl5pPr>
          </a:lstStyle>
          <a:p>
            <a:pPr lvl="0"/>
            <a:r>
              <a:rPr lang="en-US" dirty="0"/>
              <a:t>Text</a:t>
            </a:r>
            <a:endParaRPr lang="es-MX" dirty="0"/>
          </a:p>
        </p:txBody>
      </p:sp>
      <p:sp>
        <p:nvSpPr>
          <p:cNvPr id="15" name="Text Placeholder 40">
            <a:extLst>
              <a:ext uri="{FF2B5EF4-FFF2-40B4-BE49-F238E27FC236}">
                <a16:creationId xmlns:a16="http://schemas.microsoft.com/office/drawing/2014/main" id="{2EC6EEFD-B577-7F66-828C-3140059BA8B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81269" y="4185826"/>
            <a:ext cx="1597932" cy="331582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lang="es-MX" sz="1800" b="0" spc="0" dirty="0">
                <a:gradFill>
                  <a:gsLst>
                    <a:gs pos="0">
                      <a:schemeClr val="accent1"/>
                    </a:gs>
                    <a:gs pos="50000">
                      <a:schemeClr val="accent3"/>
                    </a:gs>
                    <a:gs pos="100000">
                      <a:schemeClr val="accent5"/>
                    </a:gs>
                  </a:gsLst>
                  <a:lin ang="2400000" scaled="0"/>
                </a:gradFill>
                <a:latin typeface="Arial Black" panose="020B0A04020102020204" pitchFamily="34" charset="0"/>
              </a:defRPr>
            </a:lvl1pPr>
          </a:lstStyle>
          <a:p>
            <a:pPr marL="0" lvl="0" indent="0">
              <a:buNone/>
            </a:pPr>
            <a:r>
              <a:rPr lang="en-US" dirty="0"/>
              <a:t>Subtitle</a:t>
            </a:r>
            <a:endParaRPr lang="es-MX" dirty="0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5BEA184C-CC59-EAE8-FED2-1D59D5B51CF9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281951" y="3364820"/>
            <a:ext cx="719637" cy="762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MX" dirty="0" err="1"/>
              <a:t>Icon</a:t>
            </a:r>
            <a:endParaRPr lang="es-MX" dirty="0"/>
          </a:p>
        </p:txBody>
      </p:sp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17DAA57-E504-0708-320F-8509F77312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9495" y="5836720"/>
            <a:ext cx="1647200" cy="4813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0E31068-7EF8-6836-6552-9E87239B13EB}"/>
              </a:ext>
            </a:extLst>
          </p:cNvPr>
          <p:cNvSpPr txBox="1"/>
          <p:nvPr userDrawn="1"/>
        </p:nvSpPr>
        <p:spPr>
          <a:xfrm>
            <a:off x="4160310" y="6318045"/>
            <a:ext cx="17655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dirty="0">
                <a:solidFill>
                  <a:schemeClr val="bg2">
                    <a:lumMod val="75000"/>
                  </a:schemeClr>
                </a:solidFill>
                <a:latin typeface="Arial Black" panose="020B0A04020102020204" pitchFamily="34" charset="0"/>
              </a:rPr>
              <a:t>www.aurora-h2020.eu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58466F9-1D64-7A57-7C62-2C4913C5BD54}"/>
              </a:ext>
            </a:extLst>
          </p:cNvPr>
          <p:cNvSpPr/>
          <p:nvPr userDrawn="1"/>
        </p:nvSpPr>
        <p:spPr>
          <a:xfrm rot="5400000">
            <a:off x="7084952" y="1474352"/>
            <a:ext cx="1264840" cy="68295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23335A3-286A-E4A6-1152-E49152132DD5}"/>
              </a:ext>
            </a:extLst>
          </p:cNvPr>
          <p:cNvSpPr/>
          <p:nvPr userDrawn="1"/>
        </p:nvSpPr>
        <p:spPr>
          <a:xfrm>
            <a:off x="7626920" y="610139"/>
            <a:ext cx="180909" cy="180909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3E93CD9-B559-F9FF-6575-BDA450B6DFC3}"/>
              </a:ext>
            </a:extLst>
          </p:cNvPr>
          <p:cNvSpPr/>
          <p:nvPr userDrawn="1"/>
        </p:nvSpPr>
        <p:spPr>
          <a:xfrm rot="5400000">
            <a:off x="7084952" y="3108306"/>
            <a:ext cx="1264840" cy="68295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EB6EB0A-DB00-F7CA-AC31-5E76C058557D}"/>
              </a:ext>
            </a:extLst>
          </p:cNvPr>
          <p:cNvSpPr/>
          <p:nvPr userDrawn="1"/>
        </p:nvSpPr>
        <p:spPr>
          <a:xfrm>
            <a:off x="7626920" y="2244093"/>
            <a:ext cx="180909" cy="180909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CC709AC-6773-7A92-5E6C-9D0F07EFA9A3}"/>
              </a:ext>
            </a:extLst>
          </p:cNvPr>
          <p:cNvSpPr/>
          <p:nvPr userDrawn="1"/>
        </p:nvSpPr>
        <p:spPr>
          <a:xfrm rot="5400000">
            <a:off x="6944618" y="-293682"/>
            <a:ext cx="1545508" cy="68295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504A120-7BE6-F376-22CC-E95B0D756B73}"/>
              </a:ext>
            </a:extLst>
          </p:cNvPr>
          <p:cNvSpPr/>
          <p:nvPr userDrawn="1"/>
        </p:nvSpPr>
        <p:spPr>
          <a:xfrm>
            <a:off x="7626920" y="3883371"/>
            <a:ext cx="180909" cy="180909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3B162F2-CF97-F322-3620-310B9E0000C5}"/>
              </a:ext>
            </a:extLst>
          </p:cNvPr>
          <p:cNvSpPr/>
          <p:nvPr userDrawn="1"/>
        </p:nvSpPr>
        <p:spPr>
          <a:xfrm rot="5400000">
            <a:off x="7084952" y="4749216"/>
            <a:ext cx="1264840" cy="68295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C51F9E51-4587-0592-C4CF-29DDE11EF2F2}"/>
              </a:ext>
            </a:extLst>
          </p:cNvPr>
          <p:cNvSpPr/>
          <p:nvPr userDrawn="1"/>
        </p:nvSpPr>
        <p:spPr>
          <a:xfrm>
            <a:off x="7626920" y="5524281"/>
            <a:ext cx="180909" cy="180909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CF76AF3-10B2-AC2A-8D83-1FAFE4D8D43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57987" y="965598"/>
            <a:ext cx="3685074" cy="7023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latin typeface="Montserrat" pitchFamily="2" charset="0"/>
              </a:defRPr>
            </a:lvl2pPr>
            <a:lvl3pPr>
              <a:defRPr sz="1400">
                <a:latin typeface="Montserrat" pitchFamily="2" charset="0"/>
              </a:defRPr>
            </a:lvl3pPr>
            <a:lvl4pPr>
              <a:defRPr sz="1400">
                <a:latin typeface="Montserrat" pitchFamily="2" charset="0"/>
              </a:defRPr>
            </a:lvl4pPr>
            <a:lvl5pPr>
              <a:defRPr sz="1400">
                <a:latin typeface="Montserrat" pitchFamily="2" charset="0"/>
              </a:defRPr>
            </a:lvl5pPr>
          </a:lstStyle>
          <a:p>
            <a:pPr lvl="0"/>
            <a:r>
              <a:rPr lang="en-US" dirty="0"/>
              <a:t>Text</a:t>
            </a:r>
            <a:endParaRPr lang="es-MX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D8B586DF-7F2B-B430-2B4F-135B594B985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57987" y="513220"/>
            <a:ext cx="3686175" cy="406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b="0" kern="1200" spc="0" smtClean="0">
                <a:solidFill>
                  <a:schemeClr val="bg2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Year</a:t>
            </a:r>
            <a:endParaRPr lang="es-MX" dirty="0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B973BD6A-833E-CDCC-4466-AC9B7D2E20C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956886" y="2616209"/>
            <a:ext cx="3685074" cy="7023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latin typeface="Montserrat" pitchFamily="2" charset="0"/>
              </a:defRPr>
            </a:lvl2pPr>
            <a:lvl3pPr>
              <a:defRPr sz="1400">
                <a:latin typeface="Montserrat" pitchFamily="2" charset="0"/>
              </a:defRPr>
            </a:lvl3pPr>
            <a:lvl4pPr>
              <a:defRPr sz="1400">
                <a:latin typeface="Montserrat" pitchFamily="2" charset="0"/>
              </a:defRPr>
            </a:lvl4pPr>
            <a:lvl5pPr>
              <a:defRPr sz="1400">
                <a:latin typeface="Montserrat" pitchFamily="2" charset="0"/>
              </a:defRPr>
            </a:lvl5pPr>
          </a:lstStyle>
          <a:p>
            <a:pPr lvl="0"/>
            <a:r>
              <a:rPr lang="en-US" dirty="0"/>
              <a:t>Text</a:t>
            </a:r>
            <a:endParaRPr lang="es-MX" dirty="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AC7843C1-5077-D40B-635A-F361C6F7043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956886" y="2163831"/>
            <a:ext cx="3686175" cy="406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b="0" kern="1200" spc="0" smtClean="0">
                <a:solidFill>
                  <a:schemeClr val="bg2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Year</a:t>
            </a:r>
            <a:endParaRPr lang="es-MX" dirty="0"/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609BA503-633E-A937-7471-848F2091DE2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956886" y="4227252"/>
            <a:ext cx="3685074" cy="7023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latin typeface="Montserrat" pitchFamily="2" charset="0"/>
              </a:defRPr>
            </a:lvl2pPr>
            <a:lvl3pPr>
              <a:defRPr sz="1400">
                <a:latin typeface="Montserrat" pitchFamily="2" charset="0"/>
              </a:defRPr>
            </a:lvl3pPr>
            <a:lvl4pPr>
              <a:defRPr sz="1400">
                <a:latin typeface="Montserrat" pitchFamily="2" charset="0"/>
              </a:defRPr>
            </a:lvl4pPr>
            <a:lvl5pPr>
              <a:defRPr sz="1400">
                <a:latin typeface="Montserrat" pitchFamily="2" charset="0"/>
              </a:defRPr>
            </a:lvl5pPr>
          </a:lstStyle>
          <a:p>
            <a:pPr lvl="0"/>
            <a:r>
              <a:rPr lang="en-US" dirty="0"/>
              <a:t>Text</a:t>
            </a:r>
            <a:endParaRPr lang="es-MX" dirty="0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31FB9C9C-B5D5-BF49-1511-CF809612D7E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956886" y="3774874"/>
            <a:ext cx="3686175" cy="406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b="0" kern="1200" spc="0" smtClean="0">
                <a:solidFill>
                  <a:schemeClr val="bg2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Year</a:t>
            </a:r>
            <a:endParaRPr lang="es-MX" dirty="0"/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4E5A4AAF-232A-EC24-9224-F3A27E2C238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956886" y="5882871"/>
            <a:ext cx="3685074" cy="7023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latin typeface="Montserrat" pitchFamily="2" charset="0"/>
              </a:defRPr>
            </a:lvl2pPr>
            <a:lvl3pPr>
              <a:defRPr sz="1400">
                <a:latin typeface="Montserrat" pitchFamily="2" charset="0"/>
              </a:defRPr>
            </a:lvl3pPr>
            <a:lvl4pPr>
              <a:defRPr sz="1400">
                <a:latin typeface="Montserrat" pitchFamily="2" charset="0"/>
              </a:defRPr>
            </a:lvl4pPr>
            <a:lvl5pPr>
              <a:defRPr sz="1400">
                <a:latin typeface="Montserrat" pitchFamily="2" charset="0"/>
              </a:defRPr>
            </a:lvl5pPr>
          </a:lstStyle>
          <a:p>
            <a:pPr lvl="0"/>
            <a:r>
              <a:rPr lang="en-US" dirty="0"/>
              <a:t>Text</a:t>
            </a:r>
            <a:endParaRPr lang="es-MX" dirty="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64FDFDCA-40C0-9125-5E3F-DE1D38884E7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956886" y="5430493"/>
            <a:ext cx="3686175" cy="406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b="0" kern="1200" spc="0" smtClean="0">
                <a:solidFill>
                  <a:schemeClr val="bg2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Year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729809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0"/>
    </mc:Choice>
    <mc:Fallback xmlns="">
      <p:transition spd="slow" advClick="0" advTm="40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ist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AFB71CAE-7C1D-6930-AE9A-690A7715449F}"/>
              </a:ext>
            </a:extLst>
          </p:cNvPr>
          <p:cNvSpPr/>
          <p:nvPr userDrawn="1"/>
        </p:nvSpPr>
        <p:spPr>
          <a:xfrm>
            <a:off x="6698525" y="805578"/>
            <a:ext cx="4902165" cy="2843440"/>
          </a:xfrm>
          <a:prstGeom prst="roundRect">
            <a:avLst>
              <a:gd name="adj" fmla="val 12094"/>
            </a:avLst>
          </a:prstGeom>
          <a:gradFill>
            <a:gsLst>
              <a:gs pos="0">
                <a:schemeClr val="accent1"/>
              </a:gs>
              <a:gs pos="50000">
                <a:schemeClr val="accent3"/>
              </a:gs>
              <a:gs pos="100000">
                <a:schemeClr val="accent5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27A2633B-AAA4-5A02-4145-0A1BC09A9DC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913320" y="362465"/>
            <a:ext cx="4281053" cy="6149544"/>
          </a:xfrm>
          <a:custGeom>
            <a:avLst/>
            <a:gdLst>
              <a:gd name="connsiteX0" fmla="*/ 0 w 4281053"/>
              <a:gd name="connsiteY0" fmla="*/ 0 h 6149544"/>
              <a:gd name="connsiteX1" fmla="*/ 4281053 w 4281053"/>
              <a:gd name="connsiteY1" fmla="*/ 0 h 6149544"/>
              <a:gd name="connsiteX2" fmla="*/ 4281053 w 4281053"/>
              <a:gd name="connsiteY2" fmla="*/ 443113 h 6149544"/>
              <a:gd name="connsiteX3" fmla="*/ 4129091 w 4281053"/>
              <a:gd name="connsiteY3" fmla="*/ 443113 h 6149544"/>
              <a:gd name="connsiteX4" fmla="*/ 3785205 w 4281053"/>
              <a:gd name="connsiteY4" fmla="*/ 786999 h 6149544"/>
              <a:gd name="connsiteX5" fmla="*/ 3785205 w 4281053"/>
              <a:gd name="connsiteY5" fmla="*/ 2942667 h 6149544"/>
              <a:gd name="connsiteX6" fmla="*/ 4129091 w 4281053"/>
              <a:gd name="connsiteY6" fmla="*/ 3286553 h 6149544"/>
              <a:gd name="connsiteX7" fmla="*/ 4281053 w 4281053"/>
              <a:gd name="connsiteY7" fmla="*/ 3286553 h 6149544"/>
              <a:gd name="connsiteX8" fmla="*/ 4281053 w 4281053"/>
              <a:gd name="connsiteY8" fmla="*/ 6149544 h 6149544"/>
              <a:gd name="connsiteX9" fmla="*/ 0 w 4281053"/>
              <a:gd name="connsiteY9" fmla="*/ 6149544 h 6149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281053" h="6149544">
                <a:moveTo>
                  <a:pt x="0" y="0"/>
                </a:moveTo>
                <a:lnTo>
                  <a:pt x="4281053" y="0"/>
                </a:lnTo>
                <a:lnTo>
                  <a:pt x="4281053" y="443113"/>
                </a:lnTo>
                <a:lnTo>
                  <a:pt x="4129091" y="443113"/>
                </a:lnTo>
                <a:cubicBezTo>
                  <a:pt x="3939168" y="443113"/>
                  <a:pt x="3785205" y="597076"/>
                  <a:pt x="3785205" y="786999"/>
                </a:cubicBezTo>
                <a:lnTo>
                  <a:pt x="3785205" y="2942667"/>
                </a:lnTo>
                <a:cubicBezTo>
                  <a:pt x="3785205" y="3132590"/>
                  <a:pt x="3939168" y="3286553"/>
                  <a:pt x="4129091" y="3286553"/>
                </a:cubicBezTo>
                <a:lnTo>
                  <a:pt x="4281053" y="3286553"/>
                </a:lnTo>
                <a:lnTo>
                  <a:pt x="4281053" y="6149544"/>
                </a:lnTo>
                <a:lnTo>
                  <a:pt x="0" y="6149544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on icon to add picture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FE6C057-75C1-81E3-7645-F8487FDDA157}"/>
              </a:ext>
            </a:extLst>
          </p:cNvPr>
          <p:cNvSpPr/>
          <p:nvPr userDrawn="1"/>
        </p:nvSpPr>
        <p:spPr>
          <a:xfrm>
            <a:off x="-679336" y="6052423"/>
            <a:ext cx="1833897" cy="459456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50000">
                <a:schemeClr val="accent3"/>
              </a:gs>
              <a:gs pos="100000">
                <a:schemeClr val="accent5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905B6B6-A4F2-F8FF-CD92-BA00B70B06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3490" y="6013822"/>
            <a:ext cx="1647200" cy="4813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CECB8F6-AE3C-EEE8-E0E0-E7937FD48464}"/>
              </a:ext>
            </a:extLst>
          </p:cNvPr>
          <p:cNvSpPr txBox="1"/>
          <p:nvPr userDrawn="1"/>
        </p:nvSpPr>
        <p:spPr>
          <a:xfrm>
            <a:off x="7512382" y="6175932"/>
            <a:ext cx="17655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bg2">
                    <a:lumMod val="75000"/>
                  </a:schemeClr>
                </a:solidFill>
                <a:latin typeface="Arial Black" panose="020B0A04020102020204" pitchFamily="34" charset="0"/>
              </a:rPr>
              <a:t>www.aurora-h2020.eu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65B81F06-E829-AFE4-0D33-240906035E3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00060" y="4383128"/>
            <a:ext cx="3974608" cy="12916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latin typeface="Montserrat" pitchFamily="2" charset="0"/>
              </a:defRPr>
            </a:lvl2pPr>
            <a:lvl3pPr>
              <a:defRPr sz="1400">
                <a:latin typeface="Montserrat" pitchFamily="2" charset="0"/>
              </a:defRPr>
            </a:lvl3pPr>
            <a:lvl4pPr>
              <a:defRPr sz="1400">
                <a:latin typeface="Montserrat" pitchFamily="2" charset="0"/>
              </a:defRPr>
            </a:lvl4pPr>
            <a:lvl5pPr>
              <a:defRPr sz="1400">
                <a:latin typeface="Montserrat" pitchFamily="2" charset="0"/>
              </a:defRPr>
            </a:lvl5pPr>
          </a:lstStyle>
          <a:p>
            <a:pPr lvl="0"/>
            <a:r>
              <a:rPr lang="en-US" dirty="0"/>
              <a:t>Text</a:t>
            </a:r>
            <a:endParaRPr lang="es-MX" dirty="0"/>
          </a:p>
        </p:txBody>
      </p:sp>
      <p:sp>
        <p:nvSpPr>
          <p:cNvPr id="12" name="Text Placeholder 40">
            <a:extLst>
              <a:ext uri="{FF2B5EF4-FFF2-40B4-BE49-F238E27FC236}">
                <a16:creationId xmlns:a16="http://schemas.microsoft.com/office/drawing/2014/main" id="{6D9A7B66-3334-5F76-21CB-3DD5FEAA5DF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00060" y="3897169"/>
            <a:ext cx="3906842" cy="331582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lang="es-MX" sz="1800" b="0" spc="0" dirty="0">
                <a:gradFill>
                  <a:gsLst>
                    <a:gs pos="0">
                      <a:schemeClr val="accent1"/>
                    </a:gs>
                    <a:gs pos="50000">
                      <a:schemeClr val="accent3"/>
                    </a:gs>
                    <a:gs pos="100000">
                      <a:schemeClr val="accent5"/>
                    </a:gs>
                  </a:gsLst>
                  <a:lin ang="2400000" scaled="0"/>
                </a:gradFill>
                <a:latin typeface="Arial Black" panose="020B0A04020102020204" pitchFamily="34" charset="0"/>
              </a:defRPr>
            </a:lvl1pPr>
          </a:lstStyle>
          <a:p>
            <a:pPr marL="0" lvl="0" indent="0">
              <a:buNone/>
            </a:pPr>
            <a:r>
              <a:rPr lang="en-US" dirty="0"/>
              <a:t>Subtitle</a:t>
            </a:r>
            <a:endParaRPr lang="es-MX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E81352CA-EB41-4E9A-1DE0-3966F751E1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95155" y="1671428"/>
            <a:ext cx="1200794" cy="3884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latin typeface="Montserrat" pitchFamily="2" charset="0"/>
              </a:defRPr>
            </a:lvl2pPr>
            <a:lvl3pPr>
              <a:defRPr sz="1400">
                <a:latin typeface="Montserrat" pitchFamily="2" charset="0"/>
              </a:defRPr>
            </a:lvl3pPr>
            <a:lvl4pPr>
              <a:defRPr sz="1400">
                <a:latin typeface="Montserrat" pitchFamily="2" charset="0"/>
              </a:defRPr>
            </a:lvl4pPr>
            <a:lvl5pPr>
              <a:defRPr sz="1400">
                <a:latin typeface="Montserrat" pitchFamily="2" charset="0"/>
              </a:defRPr>
            </a:lvl5pPr>
          </a:lstStyle>
          <a:p>
            <a:pPr lvl="0"/>
            <a:r>
              <a:rPr lang="en-US" dirty="0"/>
              <a:t>Text</a:t>
            </a:r>
            <a:endParaRPr lang="es-MX" dirty="0"/>
          </a:p>
        </p:txBody>
      </p:sp>
      <p:sp>
        <p:nvSpPr>
          <p:cNvPr id="16" name="Text Placeholder 40">
            <a:extLst>
              <a:ext uri="{FF2B5EF4-FFF2-40B4-BE49-F238E27FC236}">
                <a16:creationId xmlns:a16="http://schemas.microsoft.com/office/drawing/2014/main" id="{383B328F-1159-70D5-EE6D-F896D05F55D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95154" y="1246262"/>
            <a:ext cx="1180321" cy="390329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lang="en-US" sz="1800" b="0" spc="0" smtClean="0">
                <a:solidFill>
                  <a:schemeClr val="bg2"/>
                </a:solidFill>
                <a:latin typeface="Arial Black" panose="020B0A04020102020204" pitchFamily="34" charset="0"/>
              </a:defRPr>
            </a:lvl1pPr>
            <a:lvl2pPr>
              <a:defRPr lang="en-US" sz="2000" smtClean="0"/>
            </a:lvl2pPr>
            <a:lvl3pPr>
              <a:defRPr lang="en-US" sz="1800" smtClean="0"/>
            </a:lvl3pPr>
            <a:lvl4pPr>
              <a:defRPr lang="en-US" sz="1600" smtClean="0"/>
            </a:lvl4pPr>
            <a:lvl5pPr>
              <a:defRPr lang="es-MX" sz="1600"/>
            </a:lvl5pPr>
          </a:lstStyle>
          <a:p>
            <a:pPr marL="0" lvl="0" indent="0">
              <a:buNone/>
            </a:pPr>
            <a:r>
              <a:rPr lang="en-US" dirty="0"/>
              <a:t>Number</a:t>
            </a:r>
            <a:endParaRPr lang="es-MX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0E80ED08-C1CC-40D5-D15E-94DA40BC828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134093" y="1235004"/>
            <a:ext cx="761061" cy="84227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MX" dirty="0" err="1"/>
              <a:t>Icon</a:t>
            </a:r>
            <a:endParaRPr lang="es-MX" dirty="0"/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1831E3EA-2E64-77D6-6A81-16E36DC9E1B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895155" y="2753421"/>
            <a:ext cx="1200794" cy="3884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latin typeface="Montserrat" pitchFamily="2" charset="0"/>
              </a:defRPr>
            </a:lvl2pPr>
            <a:lvl3pPr>
              <a:defRPr sz="1400">
                <a:latin typeface="Montserrat" pitchFamily="2" charset="0"/>
              </a:defRPr>
            </a:lvl3pPr>
            <a:lvl4pPr>
              <a:defRPr sz="1400">
                <a:latin typeface="Montserrat" pitchFamily="2" charset="0"/>
              </a:defRPr>
            </a:lvl4pPr>
            <a:lvl5pPr>
              <a:defRPr sz="1400">
                <a:latin typeface="Montserrat" pitchFamily="2" charset="0"/>
              </a:defRPr>
            </a:lvl5pPr>
          </a:lstStyle>
          <a:p>
            <a:pPr lvl="0"/>
            <a:r>
              <a:rPr lang="en-US" dirty="0"/>
              <a:t>Text</a:t>
            </a:r>
            <a:endParaRPr lang="es-MX" dirty="0"/>
          </a:p>
        </p:txBody>
      </p:sp>
      <p:sp>
        <p:nvSpPr>
          <p:cNvPr id="19" name="Text Placeholder 40">
            <a:extLst>
              <a:ext uri="{FF2B5EF4-FFF2-40B4-BE49-F238E27FC236}">
                <a16:creationId xmlns:a16="http://schemas.microsoft.com/office/drawing/2014/main" id="{612CCEC7-E738-4ED6-6F4C-40A8BB4BF45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895154" y="2328255"/>
            <a:ext cx="1180321" cy="390329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lang="en-US" sz="1800" b="0" spc="0" smtClean="0">
                <a:solidFill>
                  <a:schemeClr val="bg2"/>
                </a:solidFill>
                <a:latin typeface="Arial Black" panose="020B0A04020102020204" pitchFamily="34" charset="0"/>
              </a:defRPr>
            </a:lvl1pPr>
            <a:lvl2pPr>
              <a:defRPr lang="en-US" sz="2000" smtClean="0"/>
            </a:lvl2pPr>
            <a:lvl3pPr>
              <a:defRPr lang="en-US" sz="1800" smtClean="0"/>
            </a:lvl3pPr>
            <a:lvl4pPr>
              <a:defRPr lang="en-US" sz="1600" smtClean="0"/>
            </a:lvl4pPr>
            <a:lvl5pPr>
              <a:defRPr lang="es-MX" sz="1600"/>
            </a:lvl5pPr>
          </a:lstStyle>
          <a:p>
            <a:pPr marL="0" lvl="0" indent="0">
              <a:buNone/>
            </a:pPr>
            <a:r>
              <a:rPr lang="en-US" dirty="0"/>
              <a:t>Number</a:t>
            </a:r>
            <a:endParaRPr lang="es-MX" dirty="0"/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A01904F2-E42C-3F60-3DB8-E85D9545891E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7134093" y="2316997"/>
            <a:ext cx="761061" cy="84227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MX" dirty="0" err="1"/>
              <a:t>Icon</a:t>
            </a:r>
            <a:endParaRPr lang="es-MX" dirty="0"/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21674E6A-24BA-37ED-CE40-BABEBD461DC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077498" y="1671428"/>
            <a:ext cx="1200794" cy="3884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latin typeface="Montserrat" pitchFamily="2" charset="0"/>
              </a:defRPr>
            </a:lvl2pPr>
            <a:lvl3pPr>
              <a:defRPr sz="1400">
                <a:latin typeface="Montserrat" pitchFamily="2" charset="0"/>
              </a:defRPr>
            </a:lvl3pPr>
            <a:lvl4pPr>
              <a:defRPr sz="1400">
                <a:latin typeface="Montserrat" pitchFamily="2" charset="0"/>
              </a:defRPr>
            </a:lvl4pPr>
            <a:lvl5pPr>
              <a:defRPr sz="1400">
                <a:latin typeface="Montserrat" pitchFamily="2" charset="0"/>
              </a:defRPr>
            </a:lvl5pPr>
          </a:lstStyle>
          <a:p>
            <a:pPr lvl="0"/>
            <a:r>
              <a:rPr lang="en-US" dirty="0"/>
              <a:t>Text</a:t>
            </a:r>
            <a:endParaRPr lang="es-MX" dirty="0"/>
          </a:p>
        </p:txBody>
      </p:sp>
      <p:sp>
        <p:nvSpPr>
          <p:cNvPr id="22" name="Text Placeholder 40">
            <a:extLst>
              <a:ext uri="{FF2B5EF4-FFF2-40B4-BE49-F238E27FC236}">
                <a16:creationId xmlns:a16="http://schemas.microsoft.com/office/drawing/2014/main" id="{C54D75F2-DAF2-9CA6-08F4-60749108056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077497" y="1246262"/>
            <a:ext cx="1180321" cy="390329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lang="en-US" sz="1800" b="0" spc="0" smtClean="0">
                <a:solidFill>
                  <a:schemeClr val="bg2"/>
                </a:solidFill>
                <a:latin typeface="Arial Black" panose="020B0A04020102020204" pitchFamily="34" charset="0"/>
              </a:defRPr>
            </a:lvl1pPr>
            <a:lvl2pPr>
              <a:defRPr lang="en-US" sz="2000" smtClean="0"/>
            </a:lvl2pPr>
            <a:lvl3pPr>
              <a:defRPr lang="en-US" sz="1800" smtClean="0"/>
            </a:lvl3pPr>
            <a:lvl4pPr>
              <a:defRPr lang="en-US" sz="1600" smtClean="0"/>
            </a:lvl4pPr>
            <a:lvl5pPr>
              <a:defRPr lang="es-MX" sz="1600"/>
            </a:lvl5pPr>
          </a:lstStyle>
          <a:p>
            <a:pPr marL="0" lvl="0" indent="0">
              <a:buNone/>
            </a:pPr>
            <a:r>
              <a:rPr lang="en-US" dirty="0"/>
              <a:t>Number</a:t>
            </a:r>
            <a:endParaRPr lang="es-MX" dirty="0"/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5F2C0917-9F04-21BB-A2AC-B59AD9BA867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9316436" y="1235004"/>
            <a:ext cx="761061" cy="84227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MX" dirty="0" err="1"/>
              <a:t>Icon</a:t>
            </a:r>
            <a:endParaRPr lang="es-MX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124FE817-A1AE-9482-1942-C9912886D95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089946" y="2749653"/>
            <a:ext cx="1200794" cy="3884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latin typeface="Montserrat" pitchFamily="2" charset="0"/>
              </a:defRPr>
            </a:lvl2pPr>
            <a:lvl3pPr>
              <a:defRPr sz="1400">
                <a:latin typeface="Montserrat" pitchFamily="2" charset="0"/>
              </a:defRPr>
            </a:lvl3pPr>
            <a:lvl4pPr>
              <a:defRPr sz="1400">
                <a:latin typeface="Montserrat" pitchFamily="2" charset="0"/>
              </a:defRPr>
            </a:lvl4pPr>
            <a:lvl5pPr>
              <a:defRPr sz="1400">
                <a:latin typeface="Montserrat" pitchFamily="2" charset="0"/>
              </a:defRPr>
            </a:lvl5pPr>
          </a:lstStyle>
          <a:p>
            <a:pPr lvl="0"/>
            <a:r>
              <a:rPr lang="en-US" dirty="0"/>
              <a:t>Text</a:t>
            </a:r>
            <a:endParaRPr lang="es-MX" dirty="0"/>
          </a:p>
        </p:txBody>
      </p:sp>
      <p:sp>
        <p:nvSpPr>
          <p:cNvPr id="25" name="Text Placeholder 40">
            <a:extLst>
              <a:ext uri="{FF2B5EF4-FFF2-40B4-BE49-F238E27FC236}">
                <a16:creationId xmlns:a16="http://schemas.microsoft.com/office/drawing/2014/main" id="{2DCCB7C7-4E37-9CFF-3650-1F43DFC9521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089945" y="2324487"/>
            <a:ext cx="1180321" cy="390329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lang="en-US" sz="1800" b="0" spc="0" smtClean="0">
                <a:solidFill>
                  <a:schemeClr val="bg2"/>
                </a:solidFill>
                <a:latin typeface="Arial Black" panose="020B0A04020102020204" pitchFamily="34" charset="0"/>
              </a:defRPr>
            </a:lvl1pPr>
            <a:lvl2pPr>
              <a:defRPr lang="en-US" sz="2000" smtClean="0"/>
            </a:lvl2pPr>
            <a:lvl3pPr>
              <a:defRPr lang="en-US" sz="1800" smtClean="0"/>
            </a:lvl3pPr>
            <a:lvl4pPr>
              <a:defRPr lang="en-US" sz="1600" smtClean="0"/>
            </a:lvl4pPr>
            <a:lvl5pPr>
              <a:defRPr lang="es-MX" sz="1600"/>
            </a:lvl5pPr>
          </a:lstStyle>
          <a:p>
            <a:pPr marL="0" lvl="0" indent="0">
              <a:buNone/>
            </a:pPr>
            <a:r>
              <a:rPr lang="en-US" dirty="0"/>
              <a:t>Number</a:t>
            </a:r>
            <a:endParaRPr lang="es-MX" dirty="0"/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CBF79E24-80B6-F9D4-50AD-E72A77B557F7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9328884" y="2313229"/>
            <a:ext cx="761061" cy="84227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MX" dirty="0" err="1"/>
              <a:t>Icon</a:t>
            </a:r>
            <a:endParaRPr lang="es-MX" dirty="0"/>
          </a:p>
        </p:txBody>
      </p:sp>
      <p:sp>
        <p:nvSpPr>
          <p:cNvPr id="29" name="Text Placeholder 40">
            <a:extLst>
              <a:ext uri="{FF2B5EF4-FFF2-40B4-BE49-F238E27FC236}">
                <a16:creationId xmlns:a16="http://schemas.microsoft.com/office/drawing/2014/main" id="{004B545B-AB43-4E9D-722E-F37836504B0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 rot="16200000">
            <a:off x="-240894" y="3229056"/>
            <a:ext cx="3906842" cy="33158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lang="es-MX" sz="2400" b="0" spc="0" dirty="0">
                <a:gradFill>
                  <a:gsLst>
                    <a:gs pos="0">
                      <a:schemeClr val="accent1"/>
                    </a:gs>
                    <a:gs pos="50000">
                      <a:schemeClr val="accent3"/>
                    </a:gs>
                    <a:gs pos="100000">
                      <a:schemeClr val="accent5"/>
                    </a:gs>
                  </a:gsLst>
                  <a:lin ang="2400000" scaled="0"/>
                </a:gradFill>
                <a:latin typeface="Arial Black" panose="020B0A04020102020204" pitchFamily="34" charset="0"/>
              </a:defRPr>
            </a:lvl1pPr>
          </a:lstStyle>
          <a:p>
            <a:pPr marL="0" lvl="0" indent="0">
              <a:buNone/>
            </a:pPr>
            <a:r>
              <a:rPr lang="en-US" dirty="0"/>
              <a:t>Subtitle</a:t>
            </a:r>
            <a:endParaRPr lang="es-MX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BEA375-4C72-83B2-EB3C-6CE52866408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 rot="16200000">
            <a:off x="-996321" y="2924128"/>
            <a:ext cx="3919627" cy="92865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65952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0"/>
    </mc:Choice>
    <mc:Fallback xmlns="">
      <p:transition spd="slow" advClick="0" advTm="4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8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lide - Text L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0437A84-E4F1-120D-9881-5AA808BDF0D4}"/>
              </a:ext>
            </a:extLst>
          </p:cNvPr>
          <p:cNvSpPr/>
          <p:nvPr userDrawn="1"/>
        </p:nvSpPr>
        <p:spPr>
          <a:xfrm>
            <a:off x="9725025" y="0"/>
            <a:ext cx="2466975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50000">
                <a:schemeClr val="accent3"/>
              </a:gs>
              <a:gs pos="100000">
                <a:schemeClr val="accent5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FF76340-19EB-8A91-AA6F-0382BF7C122B}"/>
              </a:ext>
            </a:extLst>
          </p:cNvPr>
          <p:cNvSpPr/>
          <p:nvPr userDrawn="1"/>
        </p:nvSpPr>
        <p:spPr>
          <a:xfrm rot="5400000">
            <a:off x="7738881" y="6622249"/>
            <a:ext cx="1833897" cy="459456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50000">
                <a:schemeClr val="accent3"/>
              </a:gs>
              <a:gs pos="100000">
                <a:schemeClr val="accent5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0C155FB-CD67-5DAD-C064-34505978BC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8358" y="447873"/>
            <a:ext cx="1647200" cy="4813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78F5B61-65DE-BF53-479F-E4A732F7ACF1}"/>
              </a:ext>
            </a:extLst>
          </p:cNvPr>
          <p:cNvSpPr txBox="1"/>
          <p:nvPr userDrawn="1"/>
        </p:nvSpPr>
        <p:spPr>
          <a:xfrm>
            <a:off x="1021961" y="6242067"/>
            <a:ext cx="17655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dirty="0">
                <a:solidFill>
                  <a:schemeClr val="bg2">
                    <a:lumMod val="75000"/>
                  </a:schemeClr>
                </a:solidFill>
                <a:latin typeface="Arial Black" panose="020B0A04020102020204" pitchFamily="34" charset="0"/>
              </a:rPr>
              <a:t>www.aurora-h2020.eu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DEDB950-A41A-97AC-076E-FBC29DD6188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21961" y="1314518"/>
            <a:ext cx="7863597" cy="3509677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800" b="0" spc="0">
                <a:solidFill>
                  <a:schemeClr val="tx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TEXT</a:t>
            </a:r>
          </a:p>
        </p:txBody>
      </p:sp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98D6D192-A1A1-16DC-0A60-4BBCA8787B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6094" y="6044354"/>
            <a:ext cx="687926" cy="45932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6F215C6-D92F-AE7E-1969-2538D813B174}"/>
              </a:ext>
            </a:extLst>
          </p:cNvPr>
          <p:cNvSpPr txBox="1"/>
          <p:nvPr userDrawn="1"/>
        </p:nvSpPr>
        <p:spPr>
          <a:xfrm>
            <a:off x="5213797" y="6043183"/>
            <a:ext cx="2932981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sz="800" i="0" dirty="0">
                <a:solidFill>
                  <a:schemeClr val="tx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project has received funding from the European Union’s Horizon 2020 research and innovation programme under grant agreement No. 101036418.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EE02E2F-9779-AE0C-1AB1-283E1563648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 rot="5400000">
            <a:off x="8998698" y="2964673"/>
            <a:ext cx="3919627" cy="92865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54727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0"/>
    </mc:Choice>
    <mc:Fallback xmlns="">
      <p:transition spd="slow" advClick="0" advTm="4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HS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28A8E1E-31BF-39C2-9E8A-7A9967F8C0C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464300" y="305089"/>
            <a:ext cx="5410199" cy="6266872"/>
          </a:xfrm>
          <a:custGeom>
            <a:avLst/>
            <a:gdLst>
              <a:gd name="connsiteX0" fmla="*/ 0 w 5410199"/>
              <a:gd name="connsiteY0" fmla="*/ 0 h 6266872"/>
              <a:gd name="connsiteX1" fmla="*/ 1961802 w 5410199"/>
              <a:gd name="connsiteY1" fmla="*/ 0 h 6266872"/>
              <a:gd name="connsiteX2" fmla="*/ 1961802 w 5410199"/>
              <a:gd name="connsiteY2" fmla="*/ 338009 h 6266872"/>
              <a:gd name="connsiteX3" fmla="*/ 2191530 w 5410199"/>
              <a:gd name="connsiteY3" fmla="*/ 567737 h 6266872"/>
              <a:gd name="connsiteX4" fmla="*/ 2421258 w 5410199"/>
              <a:gd name="connsiteY4" fmla="*/ 338009 h 6266872"/>
              <a:gd name="connsiteX5" fmla="*/ 2421258 w 5410199"/>
              <a:gd name="connsiteY5" fmla="*/ 0 h 6266872"/>
              <a:gd name="connsiteX6" fmla="*/ 5410199 w 5410199"/>
              <a:gd name="connsiteY6" fmla="*/ 0 h 6266872"/>
              <a:gd name="connsiteX7" fmla="*/ 5410199 w 5410199"/>
              <a:gd name="connsiteY7" fmla="*/ 6266872 h 6266872"/>
              <a:gd name="connsiteX8" fmla="*/ 0 w 5410199"/>
              <a:gd name="connsiteY8" fmla="*/ 6266872 h 6266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10199" h="6266872">
                <a:moveTo>
                  <a:pt x="0" y="0"/>
                </a:moveTo>
                <a:lnTo>
                  <a:pt x="1961802" y="0"/>
                </a:lnTo>
                <a:lnTo>
                  <a:pt x="1961802" y="338009"/>
                </a:lnTo>
                <a:cubicBezTo>
                  <a:pt x="1961802" y="464884"/>
                  <a:pt x="2064654" y="567737"/>
                  <a:pt x="2191530" y="567737"/>
                </a:cubicBezTo>
                <a:cubicBezTo>
                  <a:pt x="2318404" y="567737"/>
                  <a:pt x="2421258" y="464884"/>
                  <a:pt x="2421258" y="338009"/>
                </a:cubicBezTo>
                <a:lnTo>
                  <a:pt x="2421258" y="0"/>
                </a:lnTo>
                <a:lnTo>
                  <a:pt x="5410199" y="0"/>
                </a:lnTo>
                <a:lnTo>
                  <a:pt x="5410199" y="6266872"/>
                </a:lnTo>
                <a:lnTo>
                  <a:pt x="0" y="6266872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on icon to add picture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C19EEE6-AE53-1246-ECAB-F7337AB560C6}"/>
              </a:ext>
            </a:extLst>
          </p:cNvPr>
          <p:cNvSpPr/>
          <p:nvPr userDrawn="1"/>
        </p:nvSpPr>
        <p:spPr>
          <a:xfrm rot="5400000">
            <a:off x="7738881" y="-247724"/>
            <a:ext cx="1833897" cy="459456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50000">
                <a:schemeClr val="accent3"/>
              </a:gs>
              <a:gs pos="100000">
                <a:schemeClr val="accent5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0D494B2-4D22-FF49-8731-1FB3674174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2658" y="1135267"/>
            <a:ext cx="5206145" cy="1434964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800" b="0" spc="0">
                <a:solidFill>
                  <a:schemeClr val="tx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B3D942A2-2DC7-4552-3FD6-00964EE9D64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2658" y="2685580"/>
            <a:ext cx="5194852" cy="30255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400" b="0" spc="0">
                <a:gradFill>
                  <a:gsLst>
                    <a:gs pos="0">
                      <a:schemeClr val="accent1"/>
                    </a:gs>
                    <a:gs pos="50000">
                      <a:schemeClr val="accent3"/>
                    </a:gs>
                    <a:gs pos="100000">
                      <a:schemeClr val="accent5"/>
                    </a:gs>
                  </a:gsLst>
                  <a:lin ang="2400000" scaled="0"/>
                </a:gradFill>
                <a:latin typeface="Arial Black" panose="020B0A040201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32FF5A8-815E-5080-D356-0B62CA3FFEB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2658" y="3121712"/>
            <a:ext cx="5206044" cy="26010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latin typeface="Montserrat" pitchFamily="2" charset="0"/>
              </a:defRPr>
            </a:lvl2pPr>
            <a:lvl3pPr>
              <a:defRPr sz="1400">
                <a:latin typeface="Montserrat" pitchFamily="2" charset="0"/>
              </a:defRPr>
            </a:lvl3pPr>
            <a:lvl4pPr>
              <a:defRPr sz="1400">
                <a:latin typeface="Montserrat" pitchFamily="2" charset="0"/>
              </a:defRPr>
            </a:lvl4pPr>
            <a:lvl5pPr>
              <a:defRPr sz="1400">
                <a:latin typeface="Montserrat" pitchFamily="2" charset="0"/>
              </a:defRPr>
            </a:lvl5pPr>
          </a:lstStyle>
          <a:p>
            <a:pPr lvl="0"/>
            <a:r>
              <a:rPr lang="en-US" dirty="0"/>
              <a:t>Text</a:t>
            </a:r>
            <a:endParaRPr lang="es-MX" dirty="0"/>
          </a:p>
        </p:txBody>
      </p:sp>
      <p:pic>
        <p:nvPicPr>
          <p:cNvPr id="14" name="Picture 1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9771901-4638-95E3-397A-B2FA041FC0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0310" y="6027008"/>
            <a:ext cx="1647200" cy="4813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5C477E4-5407-43CF-AF84-9423ED359D5C}"/>
              </a:ext>
            </a:extLst>
          </p:cNvPr>
          <p:cNvSpPr txBox="1"/>
          <p:nvPr userDrawn="1"/>
        </p:nvSpPr>
        <p:spPr>
          <a:xfrm>
            <a:off x="612658" y="6143409"/>
            <a:ext cx="17655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dirty="0">
                <a:solidFill>
                  <a:schemeClr val="bg2">
                    <a:lumMod val="75000"/>
                  </a:schemeClr>
                </a:solidFill>
                <a:latin typeface="Arial Black" panose="020B0A04020102020204" pitchFamily="34" charset="0"/>
              </a:rPr>
              <a:t>www.aurora-h2020.eu</a:t>
            </a:r>
          </a:p>
        </p:txBody>
      </p:sp>
    </p:spTree>
    <p:extLst>
      <p:ext uri="{BB962C8B-B14F-4D97-AF65-F5344CB8AC3E}">
        <p14:creationId xmlns:p14="http://schemas.microsoft.com/office/powerpoint/2010/main" val="113013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0"/>
    </mc:Choice>
    <mc:Fallback xmlns="">
      <p:transition spd="slow" advClick="0" advTm="40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HS Imag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28A8E1E-31BF-39C2-9E8A-7A9967F8C0C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464300" y="305089"/>
            <a:ext cx="5410199" cy="6266872"/>
          </a:xfrm>
          <a:custGeom>
            <a:avLst/>
            <a:gdLst>
              <a:gd name="connsiteX0" fmla="*/ 0 w 5410199"/>
              <a:gd name="connsiteY0" fmla="*/ 0 h 6266872"/>
              <a:gd name="connsiteX1" fmla="*/ 1961802 w 5410199"/>
              <a:gd name="connsiteY1" fmla="*/ 0 h 6266872"/>
              <a:gd name="connsiteX2" fmla="*/ 1961802 w 5410199"/>
              <a:gd name="connsiteY2" fmla="*/ 338009 h 6266872"/>
              <a:gd name="connsiteX3" fmla="*/ 2191530 w 5410199"/>
              <a:gd name="connsiteY3" fmla="*/ 567737 h 6266872"/>
              <a:gd name="connsiteX4" fmla="*/ 2421258 w 5410199"/>
              <a:gd name="connsiteY4" fmla="*/ 338009 h 6266872"/>
              <a:gd name="connsiteX5" fmla="*/ 2421258 w 5410199"/>
              <a:gd name="connsiteY5" fmla="*/ 0 h 6266872"/>
              <a:gd name="connsiteX6" fmla="*/ 5410199 w 5410199"/>
              <a:gd name="connsiteY6" fmla="*/ 0 h 6266872"/>
              <a:gd name="connsiteX7" fmla="*/ 5410199 w 5410199"/>
              <a:gd name="connsiteY7" fmla="*/ 6266872 h 6266872"/>
              <a:gd name="connsiteX8" fmla="*/ 0 w 5410199"/>
              <a:gd name="connsiteY8" fmla="*/ 6266872 h 6266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10199" h="6266872">
                <a:moveTo>
                  <a:pt x="0" y="0"/>
                </a:moveTo>
                <a:lnTo>
                  <a:pt x="1961802" y="0"/>
                </a:lnTo>
                <a:lnTo>
                  <a:pt x="1961802" y="338009"/>
                </a:lnTo>
                <a:cubicBezTo>
                  <a:pt x="1961802" y="464884"/>
                  <a:pt x="2064654" y="567737"/>
                  <a:pt x="2191530" y="567737"/>
                </a:cubicBezTo>
                <a:cubicBezTo>
                  <a:pt x="2318404" y="567737"/>
                  <a:pt x="2421258" y="464884"/>
                  <a:pt x="2421258" y="338009"/>
                </a:cubicBezTo>
                <a:lnTo>
                  <a:pt x="2421258" y="0"/>
                </a:lnTo>
                <a:lnTo>
                  <a:pt x="5410199" y="0"/>
                </a:lnTo>
                <a:lnTo>
                  <a:pt x="5410199" y="6266872"/>
                </a:lnTo>
                <a:lnTo>
                  <a:pt x="0" y="6266872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on icon to add picture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C19EEE6-AE53-1246-ECAB-F7337AB560C6}"/>
              </a:ext>
            </a:extLst>
          </p:cNvPr>
          <p:cNvSpPr/>
          <p:nvPr userDrawn="1"/>
        </p:nvSpPr>
        <p:spPr>
          <a:xfrm rot="5400000">
            <a:off x="7738881" y="-247724"/>
            <a:ext cx="1833897" cy="459456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50000">
                <a:schemeClr val="accent3"/>
              </a:gs>
              <a:gs pos="100000">
                <a:schemeClr val="accent5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9771901-4638-95E3-397A-B2FA041FC0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0310" y="6027008"/>
            <a:ext cx="1647200" cy="4813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5C477E4-5407-43CF-AF84-9423ED359D5C}"/>
              </a:ext>
            </a:extLst>
          </p:cNvPr>
          <p:cNvSpPr txBox="1"/>
          <p:nvPr userDrawn="1"/>
        </p:nvSpPr>
        <p:spPr>
          <a:xfrm>
            <a:off x="612658" y="6136865"/>
            <a:ext cx="17655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dirty="0">
                <a:solidFill>
                  <a:schemeClr val="bg2">
                    <a:lumMod val="75000"/>
                  </a:schemeClr>
                </a:solidFill>
                <a:latin typeface="Arial Black" panose="020B0A04020102020204" pitchFamily="34" charset="0"/>
              </a:rPr>
              <a:t>www.aurora-h2020.eu</a:t>
            </a:r>
          </a:p>
        </p:txBody>
      </p:sp>
    </p:spTree>
    <p:extLst>
      <p:ext uri="{BB962C8B-B14F-4D97-AF65-F5344CB8AC3E}">
        <p14:creationId xmlns:p14="http://schemas.microsoft.com/office/powerpoint/2010/main" val="206199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0"/>
    </mc:Choice>
    <mc:Fallback xmlns="">
      <p:transition spd="slow" advClick="0" advTm="40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/ Partn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88890BF-CA43-AD51-E1A0-EF2C072B089A}"/>
              </a:ext>
            </a:extLst>
          </p:cNvPr>
          <p:cNvSpPr/>
          <p:nvPr userDrawn="1"/>
        </p:nvSpPr>
        <p:spPr>
          <a:xfrm>
            <a:off x="8218829" y="0"/>
            <a:ext cx="3973171" cy="3701143"/>
          </a:xfrm>
          <a:prstGeom prst="rect">
            <a:avLst/>
          </a:prstGeom>
          <a:gradFill>
            <a:gsLst>
              <a:gs pos="0">
                <a:schemeClr val="accent1"/>
              </a:gs>
              <a:gs pos="50000">
                <a:schemeClr val="accent3"/>
              </a:gs>
              <a:gs pos="100000">
                <a:schemeClr val="accent5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4118B6F-D09D-C05D-C5CF-05ECAA6C3F4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9384" y="2518659"/>
            <a:ext cx="3722331" cy="2221662"/>
          </a:xfrm>
          <a:custGeom>
            <a:avLst/>
            <a:gdLst>
              <a:gd name="connsiteX0" fmla="*/ 0 w 3722331"/>
              <a:gd name="connsiteY0" fmla="*/ 0 h 2221662"/>
              <a:gd name="connsiteX1" fmla="*/ 3722331 w 3722331"/>
              <a:gd name="connsiteY1" fmla="*/ 0 h 2221662"/>
              <a:gd name="connsiteX2" fmla="*/ 3722331 w 3722331"/>
              <a:gd name="connsiteY2" fmla="*/ 2221662 h 2221662"/>
              <a:gd name="connsiteX3" fmla="*/ 0 w 3722331"/>
              <a:gd name="connsiteY3" fmla="*/ 2221662 h 2221662"/>
              <a:gd name="connsiteX4" fmla="*/ 0 w 3722331"/>
              <a:gd name="connsiteY4" fmla="*/ 1434943 h 2221662"/>
              <a:gd name="connsiteX5" fmla="*/ 127836 w 3722331"/>
              <a:gd name="connsiteY5" fmla="*/ 1434943 h 2221662"/>
              <a:gd name="connsiteX6" fmla="*/ 357564 w 3722331"/>
              <a:gd name="connsiteY6" fmla="*/ 1205215 h 2221662"/>
              <a:gd name="connsiteX7" fmla="*/ 127836 w 3722331"/>
              <a:gd name="connsiteY7" fmla="*/ 975487 h 2221662"/>
              <a:gd name="connsiteX8" fmla="*/ 0 w 3722331"/>
              <a:gd name="connsiteY8" fmla="*/ 975487 h 2221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22331" h="2221662">
                <a:moveTo>
                  <a:pt x="0" y="0"/>
                </a:moveTo>
                <a:lnTo>
                  <a:pt x="3722331" y="0"/>
                </a:lnTo>
                <a:lnTo>
                  <a:pt x="3722331" y="2221662"/>
                </a:lnTo>
                <a:lnTo>
                  <a:pt x="0" y="2221662"/>
                </a:lnTo>
                <a:lnTo>
                  <a:pt x="0" y="1434943"/>
                </a:lnTo>
                <a:lnTo>
                  <a:pt x="127836" y="1434943"/>
                </a:lnTo>
                <a:cubicBezTo>
                  <a:pt x="254711" y="1434943"/>
                  <a:pt x="357564" y="1332090"/>
                  <a:pt x="357564" y="1205215"/>
                </a:cubicBezTo>
                <a:cubicBezTo>
                  <a:pt x="357564" y="1078340"/>
                  <a:pt x="254711" y="975487"/>
                  <a:pt x="127836" y="975487"/>
                </a:cubicBezTo>
                <a:lnTo>
                  <a:pt x="0" y="975487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on icon to add logo</a:t>
            </a: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F4AFCF44-0740-48D3-87C8-9E4EF51E54D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14527" y="2518659"/>
            <a:ext cx="3722331" cy="222166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lang="en-US"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on icon to add logo</a:t>
            </a:r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D02DE150-D84F-4BA3-B0A2-1E135607200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469670" y="2518659"/>
            <a:ext cx="3722331" cy="222166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lang="en-US"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on icon to add logo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1D6BA52-89E2-2528-33BF-1DC0DE81751D}"/>
              </a:ext>
            </a:extLst>
          </p:cNvPr>
          <p:cNvSpPr/>
          <p:nvPr userDrawn="1"/>
        </p:nvSpPr>
        <p:spPr>
          <a:xfrm>
            <a:off x="-899531" y="3494146"/>
            <a:ext cx="1833897" cy="459456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50000">
                <a:schemeClr val="accent3"/>
              </a:gs>
              <a:gs pos="100000">
                <a:schemeClr val="accent5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F7AC1BD-A7ED-94EC-17CB-C01360AF267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2658" y="415607"/>
            <a:ext cx="5206145" cy="1434964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800" b="0" spc="0">
                <a:solidFill>
                  <a:schemeClr val="tx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71E3437B-8F8E-C0BD-446C-F5836DA4C52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3850" y="1920447"/>
            <a:ext cx="5194852" cy="30255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400" b="0" spc="0">
                <a:gradFill>
                  <a:gsLst>
                    <a:gs pos="0">
                      <a:schemeClr val="accent1"/>
                    </a:gs>
                    <a:gs pos="50000">
                      <a:schemeClr val="accent3"/>
                    </a:gs>
                    <a:gs pos="100000">
                      <a:schemeClr val="accent5"/>
                    </a:gs>
                  </a:gsLst>
                  <a:lin ang="2400000" scaled="0"/>
                </a:gradFill>
                <a:latin typeface="Arial Black" panose="020B0A040201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963220A6-AB95-2250-8FA6-2EBF13DAAB3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17280" y="5408021"/>
            <a:ext cx="3300550" cy="6444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latin typeface="Montserrat" pitchFamily="2" charset="0"/>
              </a:defRPr>
            </a:lvl2pPr>
            <a:lvl3pPr>
              <a:defRPr sz="1400">
                <a:latin typeface="Montserrat" pitchFamily="2" charset="0"/>
              </a:defRPr>
            </a:lvl3pPr>
            <a:lvl4pPr>
              <a:defRPr sz="1400">
                <a:latin typeface="Montserrat" pitchFamily="2" charset="0"/>
              </a:defRPr>
            </a:lvl4pPr>
            <a:lvl5pPr>
              <a:defRPr sz="1400">
                <a:latin typeface="Montserrat" pitchFamily="2" charset="0"/>
              </a:defRPr>
            </a:lvl5pPr>
          </a:lstStyle>
          <a:p>
            <a:pPr lvl="0"/>
            <a:r>
              <a:rPr lang="en-US" dirty="0"/>
              <a:t>Text</a:t>
            </a:r>
            <a:endParaRPr lang="es-MX" dirty="0"/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88420424-2305-6449-288A-23436FCB313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99843" y="4845950"/>
            <a:ext cx="3300239" cy="460375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lang="en-US" sz="1800" b="0" spc="0" smtClean="0">
                <a:gradFill>
                  <a:gsLst>
                    <a:gs pos="0">
                      <a:schemeClr val="accent1"/>
                    </a:gs>
                    <a:gs pos="50000">
                      <a:schemeClr val="accent3"/>
                    </a:gs>
                    <a:gs pos="100000">
                      <a:schemeClr val="accent5"/>
                    </a:gs>
                  </a:gsLst>
                  <a:lin ang="2400000" scaled="0"/>
                </a:gradFill>
                <a:latin typeface="Arial Black" panose="020B0A04020102020204" pitchFamily="34" charset="0"/>
              </a:defRPr>
            </a:lvl1pPr>
            <a:lvl2pPr>
              <a:defRPr lang="en-US" sz="2000" smtClean="0"/>
            </a:lvl2pPr>
            <a:lvl3pPr>
              <a:defRPr lang="en-US" sz="1800" smtClean="0"/>
            </a:lvl3pPr>
            <a:lvl4pPr>
              <a:defRPr lang="en-US" sz="1600" smtClean="0"/>
            </a:lvl4pPr>
            <a:lvl5pPr>
              <a:defRPr lang="es-MX" sz="1600"/>
            </a:lvl5pPr>
          </a:lstStyle>
          <a:p>
            <a:pPr marL="0" lvl="0" indent="0">
              <a:buNone/>
            </a:pPr>
            <a:r>
              <a:rPr lang="en-US" dirty="0"/>
              <a:t>Text</a:t>
            </a:r>
            <a:endParaRPr lang="es-MX" dirty="0"/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597E6314-76BC-9807-2B4D-E60AFD0AF23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50526" y="5408021"/>
            <a:ext cx="3300550" cy="6444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latin typeface="Montserrat" pitchFamily="2" charset="0"/>
              </a:defRPr>
            </a:lvl2pPr>
            <a:lvl3pPr>
              <a:defRPr sz="1400">
                <a:latin typeface="Montserrat" pitchFamily="2" charset="0"/>
              </a:defRPr>
            </a:lvl3pPr>
            <a:lvl4pPr>
              <a:defRPr sz="1400">
                <a:latin typeface="Montserrat" pitchFamily="2" charset="0"/>
              </a:defRPr>
            </a:lvl4pPr>
            <a:lvl5pPr>
              <a:defRPr sz="1400">
                <a:latin typeface="Montserrat" pitchFamily="2" charset="0"/>
              </a:defRPr>
            </a:lvl5pPr>
          </a:lstStyle>
          <a:p>
            <a:pPr lvl="0"/>
            <a:r>
              <a:rPr lang="en-US" dirty="0"/>
              <a:t>Text</a:t>
            </a:r>
            <a:endParaRPr lang="es-MX" dirty="0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E98CEE89-AB08-063B-DAE5-850E77E5DB5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33089" y="4845950"/>
            <a:ext cx="3300239" cy="460375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lang="en-US" sz="1800" b="0" spc="0" smtClean="0">
                <a:gradFill>
                  <a:gsLst>
                    <a:gs pos="0">
                      <a:schemeClr val="accent1"/>
                    </a:gs>
                    <a:gs pos="50000">
                      <a:schemeClr val="accent3"/>
                    </a:gs>
                    <a:gs pos="100000">
                      <a:schemeClr val="accent5"/>
                    </a:gs>
                  </a:gsLst>
                  <a:lin ang="2400000" scaled="0"/>
                </a:gradFill>
                <a:latin typeface="Arial Black" panose="020B0A04020102020204" pitchFamily="34" charset="0"/>
              </a:defRPr>
            </a:lvl1pPr>
            <a:lvl2pPr>
              <a:defRPr lang="en-US" sz="2000" smtClean="0"/>
            </a:lvl2pPr>
            <a:lvl3pPr>
              <a:defRPr lang="en-US" sz="1800" smtClean="0"/>
            </a:lvl3pPr>
            <a:lvl4pPr>
              <a:defRPr lang="en-US" sz="1600" smtClean="0"/>
            </a:lvl4pPr>
            <a:lvl5pPr>
              <a:defRPr lang="es-MX" sz="1600"/>
            </a:lvl5pPr>
          </a:lstStyle>
          <a:p>
            <a:pPr marL="0" lvl="0" indent="0">
              <a:buNone/>
            </a:pPr>
            <a:r>
              <a:rPr lang="en-US" dirty="0"/>
              <a:t>Text</a:t>
            </a:r>
            <a:endParaRPr lang="es-MX" dirty="0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1F8BC1E3-E669-0F17-ED72-0C6148AC55A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83772" y="5408021"/>
            <a:ext cx="3300550" cy="6444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latin typeface="Montserrat" pitchFamily="2" charset="0"/>
              </a:defRPr>
            </a:lvl2pPr>
            <a:lvl3pPr>
              <a:defRPr sz="1400">
                <a:latin typeface="Montserrat" pitchFamily="2" charset="0"/>
              </a:defRPr>
            </a:lvl3pPr>
            <a:lvl4pPr>
              <a:defRPr sz="1400">
                <a:latin typeface="Montserrat" pitchFamily="2" charset="0"/>
              </a:defRPr>
            </a:lvl4pPr>
            <a:lvl5pPr>
              <a:defRPr sz="1400">
                <a:latin typeface="Montserrat" pitchFamily="2" charset="0"/>
              </a:defRPr>
            </a:lvl5pPr>
          </a:lstStyle>
          <a:p>
            <a:pPr lvl="0"/>
            <a:r>
              <a:rPr lang="en-US" dirty="0"/>
              <a:t>Text</a:t>
            </a:r>
            <a:endParaRPr lang="es-MX" dirty="0"/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48E3A7D5-0F5F-1245-CDD4-2C167B8EE53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66335" y="4845950"/>
            <a:ext cx="3300239" cy="460375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lang="en-US" sz="1800" b="0" spc="0" smtClean="0">
                <a:gradFill>
                  <a:gsLst>
                    <a:gs pos="0">
                      <a:schemeClr val="accent1"/>
                    </a:gs>
                    <a:gs pos="50000">
                      <a:schemeClr val="accent3"/>
                    </a:gs>
                    <a:gs pos="100000">
                      <a:schemeClr val="accent5"/>
                    </a:gs>
                  </a:gsLst>
                  <a:lin ang="2400000" scaled="0"/>
                </a:gradFill>
                <a:latin typeface="Arial Black" panose="020B0A04020102020204" pitchFamily="34" charset="0"/>
              </a:defRPr>
            </a:lvl1pPr>
            <a:lvl2pPr>
              <a:defRPr lang="en-US" sz="2000" smtClean="0"/>
            </a:lvl2pPr>
            <a:lvl3pPr>
              <a:defRPr lang="en-US" sz="1800" smtClean="0"/>
            </a:lvl3pPr>
            <a:lvl4pPr>
              <a:defRPr lang="en-US" sz="1600" smtClean="0"/>
            </a:lvl4pPr>
            <a:lvl5pPr>
              <a:defRPr lang="es-MX" sz="1600"/>
            </a:lvl5pPr>
          </a:lstStyle>
          <a:p>
            <a:pPr marL="0" lvl="0" indent="0">
              <a:buNone/>
            </a:pPr>
            <a:r>
              <a:rPr lang="en-US" dirty="0"/>
              <a:t>Text</a:t>
            </a:r>
            <a:endParaRPr lang="es-MX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117963D-D7FC-EC83-6D35-052CE9458CD3}"/>
              </a:ext>
            </a:extLst>
          </p:cNvPr>
          <p:cNvSpPr txBox="1"/>
          <p:nvPr userDrawn="1"/>
        </p:nvSpPr>
        <p:spPr>
          <a:xfrm>
            <a:off x="9462055" y="1392582"/>
            <a:ext cx="17655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dirty="0">
                <a:solidFill>
                  <a:schemeClr val="bg1"/>
                </a:solidFill>
                <a:latin typeface="Arial Black" panose="020B0A04020102020204" pitchFamily="34" charset="0"/>
              </a:rPr>
              <a:t>www.aurora-h2020.eu</a:t>
            </a:r>
          </a:p>
        </p:txBody>
      </p:sp>
      <p:pic>
        <p:nvPicPr>
          <p:cNvPr id="30" name="Picture 29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CE83816D-BBC5-1B32-1590-BB4C7F825A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3105" y="864467"/>
            <a:ext cx="1643471" cy="466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50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0"/>
    </mc:Choice>
    <mc:Fallback xmlns="">
      <p:transition spd="slow" advClick="0" advTm="4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lide - Text R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A1B1A5C-3513-B35A-6EA7-5E06AD07DAE6}"/>
              </a:ext>
            </a:extLst>
          </p:cNvPr>
          <p:cNvSpPr/>
          <p:nvPr userDrawn="1"/>
        </p:nvSpPr>
        <p:spPr>
          <a:xfrm>
            <a:off x="-1" y="0"/>
            <a:ext cx="2466975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50000">
                <a:schemeClr val="accent3"/>
              </a:gs>
              <a:gs pos="100000">
                <a:schemeClr val="accent5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E4F467A-2F30-C117-D946-FAA819CAAE89}"/>
              </a:ext>
            </a:extLst>
          </p:cNvPr>
          <p:cNvSpPr/>
          <p:nvPr userDrawn="1"/>
        </p:nvSpPr>
        <p:spPr>
          <a:xfrm rot="5400000">
            <a:off x="2740651" y="6627571"/>
            <a:ext cx="1833897" cy="459456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50000">
                <a:schemeClr val="accent3"/>
              </a:gs>
              <a:gs pos="100000">
                <a:schemeClr val="accent5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7804BC0-B1DC-34BC-9184-4DAA6D3A1F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9638" y="430455"/>
            <a:ext cx="1647200" cy="4813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C8738E1-A699-A268-75D0-2D05CEE3A729}"/>
              </a:ext>
            </a:extLst>
          </p:cNvPr>
          <p:cNvSpPr txBox="1"/>
          <p:nvPr userDrawn="1"/>
        </p:nvSpPr>
        <p:spPr>
          <a:xfrm>
            <a:off x="4983552" y="6294318"/>
            <a:ext cx="17655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dirty="0">
                <a:solidFill>
                  <a:schemeClr val="bg2">
                    <a:lumMod val="75000"/>
                  </a:schemeClr>
                </a:solidFill>
                <a:latin typeface="Arial Black" panose="020B0A04020102020204" pitchFamily="34" charset="0"/>
              </a:rPr>
              <a:t>www.aurora-h2020.eu</a:t>
            </a:r>
          </a:p>
        </p:txBody>
      </p:sp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D439742D-2B73-D2D7-CD0D-8F453110F0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6310" y="6096605"/>
            <a:ext cx="687926" cy="45932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DBA7137-F3F1-1378-8AE1-4C2E7283DCFF}"/>
              </a:ext>
            </a:extLst>
          </p:cNvPr>
          <p:cNvSpPr txBox="1"/>
          <p:nvPr userDrawn="1"/>
        </p:nvSpPr>
        <p:spPr>
          <a:xfrm>
            <a:off x="8584013" y="6095434"/>
            <a:ext cx="2932981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sz="800" i="0" dirty="0">
                <a:solidFill>
                  <a:schemeClr val="tx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project has received funding from the European Union’s Horizon 2020 research and innovation programme under grant agreement No. 101036418.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E5178BB-CF3D-606F-67AC-7DF8B3BC2A7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27871" y="1593685"/>
            <a:ext cx="7863597" cy="3509677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800" b="0" spc="0">
                <a:solidFill>
                  <a:schemeClr val="tx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TEXT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32D84645-347A-64D7-056E-5ECAC8F3AEC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 rot="16200000">
            <a:off x="-726328" y="2884195"/>
            <a:ext cx="3919627" cy="92865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741387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0"/>
    </mc:Choice>
    <mc:Fallback xmlns="">
      <p:transition spd="slow" advClick="0" advTm="4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HS Imag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0C808E9B-DE9E-09DD-E1EC-5F46171DD44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422900" y="330200"/>
            <a:ext cx="6428652" cy="6197600"/>
          </a:xfrm>
          <a:custGeom>
            <a:avLst/>
            <a:gdLst>
              <a:gd name="connsiteX0" fmla="*/ 0 w 6428652"/>
              <a:gd name="connsiteY0" fmla="*/ 0 h 6197600"/>
              <a:gd name="connsiteX1" fmla="*/ 6428652 w 6428652"/>
              <a:gd name="connsiteY1" fmla="*/ 0 h 6197600"/>
              <a:gd name="connsiteX2" fmla="*/ 6428652 w 6428652"/>
              <a:gd name="connsiteY2" fmla="*/ 4816167 h 6197600"/>
              <a:gd name="connsiteX3" fmla="*/ 6107279 w 6428652"/>
              <a:gd name="connsiteY3" fmla="*/ 4816167 h 6197600"/>
              <a:gd name="connsiteX4" fmla="*/ 5877551 w 6428652"/>
              <a:gd name="connsiteY4" fmla="*/ 5045895 h 6197600"/>
              <a:gd name="connsiteX5" fmla="*/ 6107279 w 6428652"/>
              <a:gd name="connsiteY5" fmla="*/ 5275623 h 6197600"/>
              <a:gd name="connsiteX6" fmla="*/ 6428652 w 6428652"/>
              <a:gd name="connsiteY6" fmla="*/ 5275623 h 6197600"/>
              <a:gd name="connsiteX7" fmla="*/ 6428652 w 6428652"/>
              <a:gd name="connsiteY7" fmla="*/ 6197600 h 6197600"/>
              <a:gd name="connsiteX8" fmla="*/ 0 w 6428652"/>
              <a:gd name="connsiteY8" fmla="*/ 6197600 h 619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28652" h="6197600">
                <a:moveTo>
                  <a:pt x="0" y="0"/>
                </a:moveTo>
                <a:lnTo>
                  <a:pt x="6428652" y="0"/>
                </a:lnTo>
                <a:lnTo>
                  <a:pt x="6428652" y="4816167"/>
                </a:lnTo>
                <a:lnTo>
                  <a:pt x="6107279" y="4816167"/>
                </a:lnTo>
                <a:cubicBezTo>
                  <a:pt x="5980404" y="4816167"/>
                  <a:pt x="5877551" y="4919020"/>
                  <a:pt x="5877551" y="5045895"/>
                </a:cubicBezTo>
                <a:cubicBezTo>
                  <a:pt x="5877551" y="5172770"/>
                  <a:pt x="5980404" y="5275623"/>
                  <a:pt x="6107279" y="5275623"/>
                </a:cubicBezTo>
                <a:lnTo>
                  <a:pt x="6428652" y="5275623"/>
                </a:lnTo>
                <a:lnTo>
                  <a:pt x="6428652" y="6197600"/>
                </a:lnTo>
                <a:lnTo>
                  <a:pt x="0" y="619760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on icon to add picture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B6D318-A3AE-EB97-95D3-182E6F3400A7}"/>
              </a:ext>
            </a:extLst>
          </p:cNvPr>
          <p:cNvSpPr/>
          <p:nvPr userDrawn="1"/>
        </p:nvSpPr>
        <p:spPr>
          <a:xfrm>
            <a:off x="-1" y="0"/>
            <a:ext cx="5422901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50000">
                <a:schemeClr val="accent3"/>
              </a:gs>
              <a:gs pos="100000">
                <a:schemeClr val="accent5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B2A5DBC-AEAE-79CE-F776-89EAEA81A86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0844" y="1262732"/>
            <a:ext cx="4388708" cy="1663944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800" b="0" spc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B3897F82-10BA-BA72-2656-689DE0DE6B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84698" y="3071382"/>
            <a:ext cx="4379188" cy="3508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400" b="0" spc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7003243F-967E-32C0-6940-F8564444311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1456" y="3560944"/>
            <a:ext cx="4388623" cy="20939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latin typeface="Montserrat" pitchFamily="2" charset="0"/>
              </a:defRPr>
            </a:lvl2pPr>
            <a:lvl3pPr>
              <a:defRPr sz="1400">
                <a:latin typeface="Montserrat" pitchFamily="2" charset="0"/>
              </a:defRPr>
            </a:lvl3pPr>
            <a:lvl4pPr>
              <a:defRPr sz="1400">
                <a:latin typeface="Montserrat" pitchFamily="2" charset="0"/>
              </a:defRPr>
            </a:lvl4pPr>
            <a:lvl5pPr>
              <a:defRPr sz="1400">
                <a:latin typeface="Montserrat" pitchFamily="2" charset="0"/>
              </a:defRPr>
            </a:lvl5pPr>
          </a:lstStyle>
          <a:p>
            <a:pPr lvl="0"/>
            <a:r>
              <a:rPr lang="en-US" dirty="0"/>
              <a:t>Text</a:t>
            </a:r>
            <a:endParaRPr lang="es-MX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18F4AE2-AB07-5752-90B0-3FC509C177DF}"/>
              </a:ext>
            </a:extLst>
          </p:cNvPr>
          <p:cNvSpPr/>
          <p:nvPr userDrawn="1"/>
        </p:nvSpPr>
        <p:spPr>
          <a:xfrm>
            <a:off x="11283033" y="5146367"/>
            <a:ext cx="1833897" cy="459456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50000">
                <a:schemeClr val="accent3"/>
              </a:gs>
              <a:gs pos="100000">
                <a:schemeClr val="accent5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3A77E7F-6625-B19D-D97F-29804EA7EE1C}"/>
              </a:ext>
            </a:extLst>
          </p:cNvPr>
          <p:cNvSpPr txBox="1"/>
          <p:nvPr userDrawn="1"/>
        </p:nvSpPr>
        <p:spPr>
          <a:xfrm>
            <a:off x="481220" y="6362797"/>
            <a:ext cx="17655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dirty="0">
                <a:solidFill>
                  <a:schemeClr val="bg1"/>
                </a:solidFill>
                <a:latin typeface="Arial Black" panose="020B0A04020102020204" pitchFamily="34" charset="0"/>
              </a:rPr>
              <a:t>www.aurora-h2020.eu</a:t>
            </a:r>
          </a:p>
        </p:txBody>
      </p:sp>
      <p:pic>
        <p:nvPicPr>
          <p:cNvPr id="4" name="Picture 3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1A67FB8E-B44B-B91D-B16E-205C0E1114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6081" y="6224251"/>
            <a:ext cx="1643471" cy="466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053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0"/>
    </mc:Choice>
    <mc:Fallback xmlns="">
      <p:transition spd="slow" advClick="0" advTm="4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1150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0"/>
    </mc:Choice>
    <mc:Fallback xmlns="">
      <p:transition spd="slow" advClick="0" advTm="40000"/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801C3255-BF0A-0586-6A32-6D2DF131493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71748" y="330200"/>
            <a:ext cx="3081052" cy="6197600"/>
          </a:xfrm>
          <a:custGeom>
            <a:avLst/>
            <a:gdLst>
              <a:gd name="connsiteX0" fmla="*/ 0 w 3081052"/>
              <a:gd name="connsiteY0" fmla="*/ 0 h 6197600"/>
              <a:gd name="connsiteX1" fmla="*/ 3081052 w 3081052"/>
              <a:gd name="connsiteY1" fmla="*/ 0 h 6197600"/>
              <a:gd name="connsiteX2" fmla="*/ 3081052 w 3081052"/>
              <a:gd name="connsiteY2" fmla="*/ 6197600 h 6197600"/>
              <a:gd name="connsiteX3" fmla="*/ 0 w 3081052"/>
              <a:gd name="connsiteY3" fmla="*/ 6197600 h 6197600"/>
              <a:gd name="connsiteX4" fmla="*/ 0 w 3081052"/>
              <a:gd name="connsiteY4" fmla="*/ 5275623 h 6197600"/>
              <a:gd name="connsiteX5" fmla="*/ 415472 w 3081052"/>
              <a:gd name="connsiteY5" fmla="*/ 5275623 h 6197600"/>
              <a:gd name="connsiteX6" fmla="*/ 645200 w 3081052"/>
              <a:gd name="connsiteY6" fmla="*/ 5045895 h 6197600"/>
              <a:gd name="connsiteX7" fmla="*/ 415472 w 3081052"/>
              <a:gd name="connsiteY7" fmla="*/ 4816167 h 6197600"/>
              <a:gd name="connsiteX8" fmla="*/ 0 w 3081052"/>
              <a:gd name="connsiteY8" fmla="*/ 4816167 h 619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81052" h="6197600">
                <a:moveTo>
                  <a:pt x="0" y="0"/>
                </a:moveTo>
                <a:lnTo>
                  <a:pt x="3081052" y="0"/>
                </a:lnTo>
                <a:lnTo>
                  <a:pt x="3081052" y="6197600"/>
                </a:lnTo>
                <a:lnTo>
                  <a:pt x="0" y="6197600"/>
                </a:lnTo>
                <a:lnTo>
                  <a:pt x="0" y="5275623"/>
                </a:lnTo>
                <a:lnTo>
                  <a:pt x="415472" y="5275623"/>
                </a:lnTo>
                <a:cubicBezTo>
                  <a:pt x="542347" y="5275623"/>
                  <a:pt x="645200" y="5172770"/>
                  <a:pt x="645200" y="5045895"/>
                </a:cubicBezTo>
                <a:cubicBezTo>
                  <a:pt x="645200" y="4919020"/>
                  <a:pt x="542347" y="4816167"/>
                  <a:pt x="415472" y="4816167"/>
                </a:cubicBezTo>
                <a:lnTo>
                  <a:pt x="0" y="4816167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on icon to add picture</a:t>
            </a:r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5462CB54-8C2F-4B71-B800-DB0A266C283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497548" y="330200"/>
            <a:ext cx="3081052" cy="61976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lang="en-US"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on icon to add picture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FFFDB51-E271-33E8-A82E-D31D850B48A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85856" y="647587"/>
            <a:ext cx="4648886" cy="1434964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800" b="0" spc="0">
                <a:solidFill>
                  <a:schemeClr val="tx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46F1157F-0326-76AD-E215-3D4CD0C1603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85855" y="2197900"/>
            <a:ext cx="4638802" cy="30255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400" b="0" spc="0">
                <a:gradFill>
                  <a:gsLst>
                    <a:gs pos="0">
                      <a:schemeClr val="accent1"/>
                    </a:gs>
                    <a:gs pos="50000">
                      <a:schemeClr val="accent3"/>
                    </a:gs>
                    <a:gs pos="100000">
                      <a:schemeClr val="accent5"/>
                    </a:gs>
                  </a:gsLst>
                  <a:lin ang="2400000" scaled="0"/>
                </a:gradFill>
                <a:latin typeface="Arial Black" panose="020B0A040201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88AF80E-3E47-2D89-920B-D0804731F1B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85855" y="2634032"/>
            <a:ext cx="4648796" cy="31310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latin typeface="Montserrat" pitchFamily="2" charset="0"/>
              </a:defRPr>
            </a:lvl2pPr>
            <a:lvl3pPr>
              <a:defRPr sz="1400">
                <a:latin typeface="Montserrat" pitchFamily="2" charset="0"/>
              </a:defRPr>
            </a:lvl3pPr>
            <a:lvl4pPr>
              <a:defRPr sz="1400">
                <a:latin typeface="Montserrat" pitchFamily="2" charset="0"/>
              </a:defRPr>
            </a:lvl4pPr>
            <a:lvl5pPr>
              <a:defRPr sz="1400">
                <a:latin typeface="Montserrat" pitchFamily="2" charset="0"/>
              </a:defRPr>
            </a:lvl5pPr>
          </a:lstStyle>
          <a:p>
            <a:pPr lvl="0"/>
            <a:r>
              <a:rPr lang="en-US" dirty="0"/>
              <a:t>Text</a:t>
            </a:r>
            <a:endParaRPr lang="es-MX" dirty="0"/>
          </a:p>
        </p:txBody>
      </p:sp>
      <p:pic>
        <p:nvPicPr>
          <p:cNvPr id="10" name="Picture 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4680B01-CEA1-3B76-EE8F-C2A6735DD5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7457" y="6046475"/>
            <a:ext cx="1647200" cy="4813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40A21BE-90FD-0B5B-CD7A-475002B93FC6}"/>
              </a:ext>
            </a:extLst>
          </p:cNvPr>
          <p:cNvSpPr txBox="1"/>
          <p:nvPr userDrawn="1"/>
        </p:nvSpPr>
        <p:spPr>
          <a:xfrm>
            <a:off x="7055523" y="6156332"/>
            <a:ext cx="17655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dirty="0">
                <a:solidFill>
                  <a:schemeClr val="bg2">
                    <a:lumMod val="75000"/>
                  </a:schemeClr>
                </a:solidFill>
                <a:latin typeface="Arial Black" panose="020B0A04020102020204" pitchFamily="34" charset="0"/>
              </a:rPr>
              <a:t>www.aurora-h2020.eu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991A3AA-2799-095A-BD86-53B596E1BE3D}"/>
              </a:ext>
            </a:extLst>
          </p:cNvPr>
          <p:cNvSpPr/>
          <p:nvPr userDrawn="1"/>
        </p:nvSpPr>
        <p:spPr>
          <a:xfrm>
            <a:off x="-899531" y="5146367"/>
            <a:ext cx="1833897" cy="459456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50000">
                <a:schemeClr val="accent3"/>
              </a:gs>
              <a:gs pos="100000">
                <a:schemeClr val="accent5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0"/>
    </mc:Choice>
    <mc:Fallback xmlns="">
      <p:transition spd="slow" advClick="0" advTm="4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FEE783B-6340-E7E8-ADA0-E1376F2211C4}"/>
              </a:ext>
            </a:extLst>
          </p:cNvPr>
          <p:cNvSpPr/>
          <p:nvPr userDrawn="1"/>
        </p:nvSpPr>
        <p:spPr>
          <a:xfrm>
            <a:off x="0" y="-1"/>
            <a:ext cx="3987799" cy="6864665"/>
          </a:xfrm>
          <a:prstGeom prst="rect">
            <a:avLst/>
          </a:prstGeom>
          <a:gradFill>
            <a:gsLst>
              <a:gs pos="0">
                <a:schemeClr val="accent1">
                  <a:alpha val="70000"/>
                </a:schemeClr>
              </a:gs>
              <a:gs pos="50000">
                <a:schemeClr val="accent3">
                  <a:alpha val="90000"/>
                </a:schemeClr>
              </a:gs>
              <a:gs pos="100000">
                <a:schemeClr val="accent5">
                  <a:alpha val="90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8949FE1E-C510-4865-8585-5CB88D03E6F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4442" y="1170441"/>
            <a:ext cx="2166708" cy="4595359"/>
          </a:xfrm>
          <a:prstGeom prst="roundRect">
            <a:avLst>
              <a:gd name="adj" fmla="val 11685"/>
            </a:avLst>
          </a:prstGeom>
          <a:pattFill prst="wdUpDiag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lang="en-US"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on icon to add picture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B69512B5-5ECB-C856-7624-3FC718F5C71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363265" y="1170441"/>
            <a:ext cx="2166708" cy="4595359"/>
          </a:xfrm>
          <a:custGeom>
            <a:avLst/>
            <a:gdLst>
              <a:gd name="connsiteX0" fmla="*/ 253180 w 2166708"/>
              <a:gd name="connsiteY0" fmla="*/ 0 h 4595359"/>
              <a:gd name="connsiteX1" fmla="*/ 1913528 w 2166708"/>
              <a:gd name="connsiteY1" fmla="*/ 0 h 4595359"/>
              <a:gd name="connsiteX2" fmla="*/ 2166708 w 2166708"/>
              <a:gd name="connsiteY2" fmla="*/ 253180 h 4595359"/>
              <a:gd name="connsiteX3" fmla="*/ 2166708 w 2166708"/>
              <a:gd name="connsiteY3" fmla="*/ 3738601 h 4595359"/>
              <a:gd name="connsiteX4" fmla="*/ 1509048 w 2166708"/>
              <a:gd name="connsiteY4" fmla="*/ 3738601 h 4595359"/>
              <a:gd name="connsiteX5" fmla="*/ 1279320 w 2166708"/>
              <a:gd name="connsiteY5" fmla="*/ 3968329 h 4595359"/>
              <a:gd name="connsiteX6" fmla="*/ 1509048 w 2166708"/>
              <a:gd name="connsiteY6" fmla="*/ 4198057 h 4595359"/>
              <a:gd name="connsiteX7" fmla="*/ 2166708 w 2166708"/>
              <a:gd name="connsiteY7" fmla="*/ 4198057 h 4595359"/>
              <a:gd name="connsiteX8" fmla="*/ 2166708 w 2166708"/>
              <a:gd name="connsiteY8" fmla="*/ 4342179 h 4595359"/>
              <a:gd name="connsiteX9" fmla="*/ 1913528 w 2166708"/>
              <a:gd name="connsiteY9" fmla="*/ 4595359 h 4595359"/>
              <a:gd name="connsiteX10" fmla="*/ 253180 w 2166708"/>
              <a:gd name="connsiteY10" fmla="*/ 4595359 h 4595359"/>
              <a:gd name="connsiteX11" fmla="*/ 0 w 2166708"/>
              <a:gd name="connsiteY11" fmla="*/ 4342179 h 4595359"/>
              <a:gd name="connsiteX12" fmla="*/ 0 w 2166708"/>
              <a:gd name="connsiteY12" fmla="*/ 253180 h 4595359"/>
              <a:gd name="connsiteX13" fmla="*/ 253180 w 2166708"/>
              <a:gd name="connsiteY13" fmla="*/ 0 h 4595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66708" h="4595359">
                <a:moveTo>
                  <a:pt x="253180" y="0"/>
                </a:moveTo>
                <a:lnTo>
                  <a:pt x="1913528" y="0"/>
                </a:lnTo>
                <a:cubicBezTo>
                  <a:pt x="2053355" y="0"/>
                  <a:pt x="2166708" y="113353"/>
                  <a:pt x="2166708" y="253180"/>
                </a:cubicBezTo>
                <a:lnTo>
                  <a:pt x="2166708" y="3738601"/>
                </a:lnTo>
                <a:lnTo>
                  <a:pt x="1509048" y="3738601"/>
                </a:lnTo>
                <a:cubicBezTo>
                  <a:pt x="1382173" y="3738601"/>
                  <a:pt x="1279320" y="3841454"/>
                  <a:pt x="1279320" y="3968329"/>
                </a:cubicBezTo>
                <a:cubicBezTo>
                  <a:pt x="1279320" y="4095204"/>
                  <a:pt x="1382173" y="4198057"/>
                  <a:pt x="1509048" y="4198057"/>
                </a:cubicBezTo>
                <a:lnTo>
                  <a:pt x="2166708" y="4198057"/>
                </a:lnTo>
                <a:lnTo>
                  <a:pt x="2166708" y="4342179"/>
                </a:lnTo>
                <a:cubicBezTo>
                  <a:pt x="2166708" y="4482006"/>
                  <a:pt x="2053355" y="4595359"/>
                  <a:pt x="1913528" y="4595359"/>
                </a:cubicBezTo>
                <a:lnTo>
                  <a:pt x="253180" y="4595359"/>
                </a:lnTo>
                <a:cubicBezTo>
                  <a:pt x="113353" y="4595359"/>
                  <a:pt x="0" y="4482006"/>
                  <a:pt x="0" y="4342179"/>
                </a:cubicBezTo>
                <a:lnTo>
                  <a:pt x="0" y="253180"/>
                </a:lnTo>
                <a:cubicBezTo>
                  <a:pt x="0" y="113353"/>
                  <a:pt x="113353" y="0"/>
                  <a:pt x="253180" y="0"/>
                </a:cubicBezTo>
                <a:close/>
              </a:path>
            </a:pathLst>
          </a:custGeom>
          <a:pattFill prst="wdUpDiag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on icon to add picture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FE2684A-1722-9139-D54F-9E9D9ECD530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87589" y="647587"/>
            <a:ext cx="5023326" cy="1434964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800" b="0" spc="0">
                <a:solidFill>
                  <a:schemeClr val="tx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801A8928-B6BA-6831-C30D-76600A0495B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88400" y="2197900"/>
            <a:ext cx="5012430" cy="30255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400" b="0" spc="0">
                <a:gradFill>
                  <a:gsLst>
                    <a:gs pos="0">
                      <a:schemeClr val="accent1"/>
                    </a:gs>
                    <a:gs pos="50000">
                      <a:schemeClr val="accent3"/>
                    </a:gs>
                    <a:gs pos="100000">
                      <a:schemeClr val="accent5"/>
                    </a:gs>
                  </a:gsLst>
                  <a:lin ang="2400000" scaled="0"/>
                </a:gradFill>
                <a:latin typeface="Arial Black" panose="020B0A040201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2AD733CF-F106-2824-CBA3-6EEB63DE29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7595" y="2634033"/>
            <a:ext cx="5023229" cy="7274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latin typeface="Montserrat" pitchFamily="2" charset="0"/>
              </a:defRPr>
            </a:lvl2pPr>
            <a:lvl3pPr>
              <a:defRPr sz="1400">
                <a:latin typeface="Montserrat" pitchFamily="2" charset="0"/>
              </a:defRPr>
            </a:lvl3pPr>
            <a:lvl4pPr>
              <a:defRPr sz="1400">
                <a:latin typeface="Montserrat" pitchFamily="2" charset="0"/>
              </a:defRPr>
            </a:lvl4pPr>
            <a:lvl5pPr>
              <a:defRPr sz="1400">
                <a:latin typeface="Montserrat" pitchFamily="2" charset="0"/>
              </a:defRPr>
            </a:lvl5pPr>
          </a:lstStyle>
          <a:p>
            <a:pPr lvl="0"/>
            <a:r>
              <a:rPr lang="en-US" dirty="0"/>
              <a:t>Text</a:t>
            </a:r>
            <a:endParaRPr lang="es-MX" dirty="0"/>
          </a:p>
        </p:txBody>
      </p:sp>
      <p:pic>
        <p:nvPicPr>
          <p:cNvPr id="14" name="Picture 1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11262E7-1884-E51A-6A0D-7BCCDDCCC3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3624" y="6084601"/>
            <a:ext cx="1647200" cy="4813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2D53F4E-B9F5-2090-F9A7-FBF59BD588F2}"/>
              </a:ext>
            </a:extLst>
          </p:cNvPr>
          <p:cNvSpPr txBox="1"/>
          <p:nvPr userDrawn="1"/>
        </p:nvSpPr>
        <p:spPr>
          <a:xfrm>
            <a:off x="6757822" y="6194458"/>
            <a:ext cx="17655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dirty="0">
                <a:solidFill>
                  <a:schemeClr val="bg2">
                    <a:lumMod val="75000"/>
                  </a:schemeClr>
                </a:solidFill>
                <a:latin typeface="Arial Black" panose="020B0A04020102020204" pitchFamily="34" charset="0"/>
              </a:rPr>
              <a:t>www.aurora-h2020.eu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628EE42-1A9C-5671-E6FF-899CFC7907CB}"/>
              </a:ext>
            </a:extLst>
          </p:cNvPr>
          <p:cNvSpPr/>
          <p:nvPr userDrawn="1"/>
        </p:nvSpPr>
        <p:spPr>
          <a:xfrm>
            <a:off x="4633876" y="4917751"/>
            <a:ext cx="1252576" cy="459456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50000">
                <a:schemeClr val="accent3"/>
              </a:gs>
              <a:gs pos="100000">
                <a:schemeClr val="accent5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4B3107FA-82B0-A54B-0E70-C18D339DC6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91843" y="4850452"/>
            <a:ext cx="1625649" cy="7749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latin typeface="Montserrat" pitchFamily="2" charset="0"/>
              </a:defRPr>
            </a:lvl2pPr>
            <a:lvl3pPr>
              <a:defRPr sz="1400">
                <a:latin typeface="Montserrat" pitchFamily="2" charset="0"/>
              </a:defRPr>
            </a:lvl3pPr>
            <a:lvl4pPr>
              <a:defRPr sz="1400">
                <a:latin typeface="Montserrat" pitchFamily="2" charset="0"/>
              </a:defRPr>
            </a:lvl4pPr>
            <a:lvl5pPr>
              <a:defRPr sz="1400">
                <a:latin typeface="Montserrat" pitchFamily="2" charset="0"/>
              </a:defRPr>
            </a:lvl5pPr>
          </a:lstStyle>
          <a:p>
            <a:pPr lvl="0"/>
            <a:r>
              <a:rPr lang="en-US" dirty="0"/>
              <a:t>Text</a:t>
            </a:r>
            <a:endParaRPr lang="es-MX" dirty="0"/>
          </a:p>
        </p:txBody>
      </p:sp>
      <p:sp>
        <p:nvSpPr>
          <p:cNvPr id="20" name="Text Placeholder 40">
            <a:extLst>
              <a:ext uri="{FF2B5EF4-FFF2-40B4-BE49-F238E27FC236}">
                <a16:creationId xmlns:a16="http://schemas.microsoft.com/office/drawing/2014/main" id="{3752695C-5D1E-7FD3-26BD-929D1518D97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91843" y="4460123"/>
            <a:ext cx="1597932" cy="331582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lang="es-MX" sz="1800" b="0" spc="0" dirty="0">
                <a:gradFill>
                  <a:gsLst>
                    <a:gs pos="0">
                      <a:schemeClr val="accent1"/>
                    </a:gs>
                    <a:gs pos="50000">
                      <a:schemeClr val="accent3"/>
                    </a:gs>
                    <a:gs pos="100000">
                      <a:schemeClr val="accent5"/>
                    </a:gs>
                  </a:gsLst>
                  <a:lin ang="2400000" scaled="0"/>
                </a:gradFill>
                <a:latin typeface="Arial Black" panose="020B0A04020102020204" pitchFamily="34" charset="0"/>
              </a:defRPr>
            </a:lvl1pPr>
          </a:lstStyle>
          <a:p>
            <a:pPr marL="0" lvl="0" indent="0">
              <a:buNone/>
            </a:pPr>
            <a:r>
              <a:rPr lang="en-US" dirty="0"/>
              <a:t>Subtitle</a:t>
            </a:r>
            <a:endParaRPr lang="es-MX" dirty="0"/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70D77FB4-35A3-7E3E-1AE1-801796CE39B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092525" y="3639117"/>
            <a:ext cx="719637" cy="762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MX" dirty="0" err="1"/>
              <a:t>Icon</a:t>
            </a:r>
            <a:endParaRPr lang="es-MX" dirty="0"/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A574D89B-E0FC-7C67-FE23-9859BEC1F7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356071" y="4850452"/>
            <a:ext cx="1625649" cy="7749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latin typeface="Montserrat" pitchFamily="2" charset="0"/>
              </a:defRPr>
            </a:lvl2pPr>
            <a:lvl3pPr>
              <a:defRPr sz="1400">
                <a:latin typeface="Montserrat" pitchFamily="2" charset="0"/>
              </a:defRPr>
            </a:lvl3pPr>
            <a:lvl4pPr>
              <a:defRPr sz="1400">
                <a:latin typeface="Montserrat" pitchFamily="2" charset="0"/>
              </a:defRPr>
            </a:lvl4pPr>
            <a:lvl5pPr>
              <a:defRPr sz="1400">
                <a:latin typeface="Montserrat" pitchFamily="2" charset="0"/>
              </a:defRPr>
            </a:lvl5pPr>
          </a:lstStyle>
          <a:p>
            <a:pPr lvl="0"/>
            <a:r>
              <a:rPr lang="en-US" dirty="0"/>
              <a:t>Text</a:t>
            </a:r>
            <a:endParaRPr lang="es-MX" dirty="0"/>
          </a:p>
        </p:txBody>
      </p:sp>
      <p:sp>
        <p:nvSpPr>
          <p:cNvPr id="23" name="Text Placeholder 40">
            <a:extLst>
              <a:ext uri="{FF2B5EF4-FFF2-40B4-BE49-F238E27FC236}">
                <a16:creationId xmlns:a16="http://schemas.microsoft.com/office/drawing/2014/main" id="{F551C644-3516-19B7-36A0-79933309EB2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356071" y="4460123"/>
            <a:ext cx="1597932" cy="331582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lang="es-MX" sz="1800" b="0" spc="0" dirty="0">
                <a:gradFill>
                  <a:gsLst>
                    <a:gs pos="0">
                      <a:schemeClr val="accent1"/>
                    </a:gs>
                    <a:gs pos="50000">
                      <a:schemeClr val="accent3"/>
                    </a:gs>
                    <a:gs pos="100000">
                      <a:schemeClr val="accent5"/>
                    </a:gs>
                  </a:gsLst>
                  <a:lin ang="2400000" scaled="0"/>
                </a:gradFill>
                <a:latin typeface="Arial Black" panose="020B0A04020102020204" pitchFamily="34" charset="0"/>
              </a:defRPr>
            </a:lvl1pPr>
          </a:lstStyle>
          <a:p>
            <a:pPr marL="0" lvl="0" indent="0">
              <a:buNone/>
            </a:pPr>
            <a:r>
              <a:rPr lang="en-US" dirty="0"/>
              <a:t>Subtitle</a:t>
            </a:r>
            <a:endParaRPr lang="es-MX" dirty="0"/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886678CE-448A-8754-2129-69F05334F997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356753" y="3639117"/>
            <a:ext cx="719637" cy="762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MX" dirty="0" err="1"/>
              <a:t>Icon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704563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0"/>
    </mc:Choice>
    <mc:Fallback xmlns="">
      <p:transition spd="slow" advClick="0" advTm="4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8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R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E700C5C-0F19-18CD-2F04-28B4C70AEC6D}"/>
              </a:ext>
            </a:extLst>
          </p:cNvPr>
          <p:cNvSpPr/>
          <p:nvPr userDrawn="1"/>
        </p:nvSpPr>
        <p:spPr>
          <a:xfrm>
            <a:off x="-916949" y="6064251"/>
            <a:ext cx="1833897" cy="459456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50000">
                <a:schemeClr val="accent3"/>
              </a:gs>
              <a:gs pos="100000">
                <a:schemeClr val="accent5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085B445-55AA-8FC8-6079-D97C598B5B3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41810" y="717256"/>
            <a:ext cx="4648886" cy="1434964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800" b="0" spc="0">
                <a:solidFill>
                  <a:schemeClr val="tx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AB3A2F2-C500-7C70-C86B-AC394CA1E72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41809" y="2267569"/>
            <a:ext cx="4638802" cy="30255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400" b="0" spc="0">
                <a:gradFill>
                  <a:gsLst>
                    <a:gs pos="0">
                      <a:schemeClr val="accent1"/>
                    </a:gs>
                    <a:gs pos="50000">
                      <a:schemeClr val="accent3"/>
                    </a:gs>
                    <a:gs pos="100000">
                      <a:schemeClr val="accent5"/>
                    </a:gs>
                  </a:gsLst>
                  <a:lin ang="2400000" scaled="0"/>
                </a:gradFill>
                <a:latin typeface="Arial Black" panose="020B0A040201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828D1A5E-C581-D4A4-F38C-7B6CEC6595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41809" y="2703701"/>
            <a:ext cx="4648796" cy="31310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latin typeface="Montserrat" pitchFamily="2" charset="0"/>
              </a:defRPr>
            </a:lvl2pPr>
            <a:lvl3pPr>
              <a:defRPr sz="1400">
                <a:latin typeface="Montserrat" pitchFamily="2" charset="0"/>
              </a:defRPr>
            </a:lvl3pPr>
            <a:lvl4pPr>
              <a:defRPr sz="1400">
                <a:latin typeface="Montserrat" pitchFamily="2" charset="0"/>
              </a:defRPr>
            </a:lvl4pPr>
            <a:lvl5pPr>
              <a:defRPr sz="1400">
                <a:latin typeface="Montserrat" pitchFamily="2" charset="0"/>
              </a:defRPr>
            </a:lvl5pPr>
          </a:lstStyle>
          <a:p>
            <a:pPr lvl="0"/>
            <a:r>
              <a:rPr lang="en-US" dirty="0"/>
              <a:t>Text</a:t>
            </a:r>
            <a:endParaRPr lang="es-MX" dirty="0"/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05626F3-77FA-6313-7EF6-6ECE3293C4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5993" y="6081529"/>
            <a:ext cx="1647200" cy="4813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E46B6F7-0956-2E52-892F-73469DC82F99}"/>
              </a:ext>
            </a:extLst>
          </p:cNvPr>
          <p:cNvSpPr txBox="1"/>
          <p:nvPr userDrawn="1"/>
        </p:nvSpPr>
        <p:spPr>
          <a:xfrm>
            <a:off x="1433685" y="6191386"/>
            <a:ext cx="17655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dirty="0">
                <a:solidFill>
                  <a:schemeClr val="bg2">
                    <a:lumMod val="75000"/>
                  </a:schemeClr>
                </a:solidFill>
                <a:latin typeface="Arial Black" panose="020B0A04020102020204" pitchFamily="34" charset="0"/>
              </a:rPr>
              <a:t>www.aurora-h2020.eu</a:t>
            </a:r>
          </a:p>
        </p:txBody>
      </p:sp>
      <p:sp>
        <p:nvSpPr>
          <p:cNvPr id="11" name="Chart Placeholder 10">
            <a:extLst>
              <a:ext uri="{FF2B5EF4-FFF2-40B4-BE49-F238E27FC236}">
                <a16:creationId xmlns:a16="http://schemas.microsoft.com/office/drawing/2014/main" id="{A72960FE-09B9-F831-4CA7-5D6CE33F7CE3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6026150" y="717550"/>
            <a:ext cx="5651500" cy="511651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on icon to insert a chart</a:t>
            </a:r>
          </a:p>
        </p:txBody>
      </p:sp>
    </p:spTree>
    <p:extLst>
      <p:ext uri="{BB962C8B-B14F-4D97-AF65-F5344CB8AC3E}">
        <p14:creationId xmlns:p14="http://schemas.microsoft.com/office/powerpoint/2010/main" val="3667710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0"/>
    </mc:Choice>
    <mc:Fallback xmlns="">
      <p:transition spd="slow" advClick="0" advTm="40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75D41D3-D2C7-1428-7AD3-ABFDB5CA90A9}"/>
              </a:ext>
            </a:extLst>
          </p:cNvPr>
          <p:cNvSpPr/>
          <p:nvPr userDrawn="1"/>
        </p:nvSpPr>
        <p:spPr>
          <a:xfrm rot="5400000">
            <a:off x="4723813" y="-228649"/>
            <a:ext cx="1667179" cy="459456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50000">
                <a:schemeClr val="accent3"/>
              </a:gs>
              <a:gs pos="100000">
                <a:schemeClr val="accent5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1165C55-F11A-7C79-0FB2-C8A7BBFCD5A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63600" y="1217811"/>
            <a:ext cx="4638802" cy="30255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400" b="0" spc="0">
                <a:gradFill>
                  <a:gsLst>
                    <a:gs pos="0">
                      <a:schemeClr val="accent1"/>
                    </a:gs>
                    <a:gs pos="50000">
                      <a:schemeClr val="accent3"/>
                    </a:gs>
                    <a:gs pos="100000">
                      <a:schemeClr val="accent5"/>
                    </a:gs>
                  </a:gsLst>
                  <a:lin ang="2400000" scaled="0"/>
                </a:gradFill>
                <a:latin typeface="Arial Black" panose="020B0A040201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AE9DBCF-A562-186B-DBB4-101E3F8100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3729" y="1728343"/>
            <a:ext cx="4648796" cy="10496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latin typeface="Montserrat" pitchFamily="2" charset="0"/>
              </a:defRPr>
            </a:lvl2pPr>
            <a:lvl3pPr>
              <a:defRPr sz="1400">
                <a:latin typeface="Montserrat" pitchFamily="2" charset="0"/>
              </a:defRPr>
            </a:lvl3pPr>
            <a:lvl4pPr>
              <a:defRPr sz="1400">
                <a:latin typeface="Montserrat" pitchFamily="2" charset="0"/>
              </a:defRPr>
            </a:lvl4pPr>
            <a:lvl5pPr>
              <a:defRPr sz="1400">
                <a:latin typeface="Montserrat" pitchFamily="2" charset="0"/>
              </a:defRPr>
            </a:lvl5pPr>
          </a:lstStyle>
          <a:p>
            <a:pPr lvl="0"/>
            <a:r>
              <a:rPr lang="en-US" dirty="0"/>
              <a:t>Text</a:t>
            </a:r>
            <a:endParaRPr lang="es-MX" dirty="0"/>
          </a:p>
        </p:txBody>
      </p:sp>
      <p:sp>
        <p:nvSpPr>
          <p:cNvPr id="9" name="Chart Placeholder 8">
            <a:extLst>
              <a:ext uri="{FF2B5EF4-FFF2-40B4-BE49-F238E27FC236}">
                <a16:creationId xmlns:a16="http://schemas.microsoft.com/office/drawing/2014/main" id="{334091C0-4E30-128E-44E2-555F13C6B488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863600" y="2883174"/>
            <a:ext cx="4648200" cy="318611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on icon to insert a chart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2453687-202B-CDDD-763E-9B5814E5FA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11387" y="725967"/>
            <a:ext cx="4648886" cy="1434964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800" b="0" spc="0">
                <a:solidFill>
                  <a:schemeClr val="tx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26562A8A-859C-B4B9-3129-F48A4402C07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11938" y="2281512"/>
            <a:ext cx="4647649" cy="49652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lang="en-US" sz="2400" b="0" spc="0" smtClean="0">
                <a:gradFill>
                  <a:gsLst>
                    <a:gs pos="0">
                      <a:schemeClr val="accent1"/>
                    </a:gs>
                    <a:gs pos="50000">
                      <a:schemeClr val="accent3"/>
                    </a:gs>
                    <a:gs pos="100000">
                      <a:schemeClr val="accent5"/>
                    </a:gs>
                  </a:gsLst>
                  <a:lin ang="2400000" scaled="0"/>
                </a:gradFill>
                <a:latin typeface="Arial Black" panose="020B0A04020102020204" pitchFamily="34" charset="0"/>
              </a:defRPr>
            </a:lvl1pPr>
            <a:lvl2pPr>
              <a:defRPr lang="en-US" sz="2000" smtClean="0"/>
            </a:lvl2pPr>
            <a:lvl3pPr>
              <a:defRPr lang="en-US" sz="1800" smtClean="0"/>
            </a:lvl3pPr>
            <a:lvl4pPr>
              <a:defRPr lang="en-US" sz="1600" smtClean="0"/>
            </a:lvl4pPr>
            <a:lvl5pPr>
              <a:defRPr lang="es-MX" sz="1600"/>
            </a:lvl5pPr>
          </a:lstStyle>
          <a:p>
            <a:pPr marL="0" lvl="0" indent="0">
              <a:buNone/>
            </a:pPr>
            <a:r>
              <a:rPr lang="en-US" dirty="0"/>
              <a:t>Subtitle</a:t>
            </a:r>
            <a:endParaRPr lang="es-MX" dirty="0"/>
          </a:p>
        </p:txBody>
      </p:sp>
      <p:sp>
        <p:nvSpPr>
          <p:cNvPr id="15" name="Chart Placeholder 8">
            <a:extLst>
              <a:ext uri="{FF2B5EF4-FFF2-40B4-BE49-F238E27FC236}">
                <a16:creationId xmlns:a16="http://schemas.microsoft.com/office/drawing/2014/main" id="{5B8D2EB6-4512-5387-F560-9224EF455066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6611387" y="2912316"/>
            <a:ext cx="4648200" cy="315697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on icon to insert a chart</a:t>
            </a:r>
          </a:p>
        </p:txBody>
      </p:sp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3EEF135-364A-95E4-277D-B9ECD95FE7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600" y="407346"/>
            <a:ext cx="1647200" cy="48132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EAF3B9C-C1AC-6C02-54D1-5F2FCCE182AA}"/>
              </a:ext>
            </a:extLst>
          </p:cNvPr>
          <p:cNvSpPr txBox="1"/>
          <p:nvPr userDrawn="1"/>
        </p:nvSpPr>
        <p:spPr>
          <a:xfrm>
            <a:off x="5213215" y="6319793"/>
            <a:ext cx="17655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dirty="0">
                <a:solidFill>
                  <a:schemeClr val="bg2">
                    <a:lumMod val="75000"/>
                  </a:schemeClr>
                </a:solidFill>
                <a:latin typeface="Arial Black" panose="020B0A04020102020204" pitchFamily="34" charset="0"/>
              </a:rPr>
              <a:t>www.aurora-h2020.eu</a:t>
            </a:r>
          </a:p>
        </p:txBody>
      </p:sp>
    </p:spTree>
    <p:extLst>
      <p:ext uri="{BB962C8B-B14F-4D97-AF65-F5344CB8AC3E}">
        <p14:creationId xmlns:p14="http://schemas.microsoft.com/office/powerpoint/2010/main" val="313808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0"/>
    </mc:Choice>
    <mc:Fallback xmlns="">
      <p:transition spd="slow" advClick="0" advTm="4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3A8571F-6C66-DDA7-CDA0-2DE73D873923}"/>
              </a:ext>
            </a:extLst>
          </p:cNvPr>
          <p:cNvSpPr/>
          <p:nvPr userDrawn="1"/>
        </p:nvSpPr>
        <p:spPr>
          <a:xfrm>
            <a:off x="11358410" y="910008"/>
            <a:ext cx="1667179" cy="459456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50000">
                <a:schemeClr val="accent3"/>
              </a:gs>
              <a:gs pos="100000">
                <a:schemeClr val="accent5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3C2D2F1E-A239-C202-8DCF-BA789AA66A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23643" y="1210492"/>
            <a:ext cx="4647649" cy="496524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lang="en-US" sz="2400" b="0" spc="0" smtClean="0">
                <a:gradFill>
                  <a:gsLst>
                    <a:gs pos="0">
                      <a:schemeClr val="accent1"/>
                    </a:gs>
                    <a:gs pos="50000">
                      <a:schemeClr val="accent3"/>
                    </a:gs>
                    <a:gs pos="100000">
                      <a:schemeClr val="accent5"/>
                    </a:gs>
                  </a:gsLst>
                  <a:lin ang="2400000" scaled="0"/>
                </a:gradFill>
                <a:latin typeface="Arial Black" panose="020B0A04020102020204" pitchFamily="34" charset="0"/>
              </a:defRPr>
            </a:lvl1pPr>
            <a:lvl2pPr>
              <a:defRPr lang="en-US" sz="2000" smtClean="0"/>
            </a:lvl2pPr>
            <a:lvl3pPr>
              <a:defRPr lang="en-US" sz="1800" smtClean="0"/>
            </a:lvl3pPr>
            <a:lvl4pPr>
              <a:defRPr lang="en-US" sz="1600" smtClean="0"/>
            </a:lvl4pPr>
            <a:lvl5pPr>
              <a:defRPr lang="es-MX" sz="1600"/>
            </a:lvl5pPr>
          </a:lstStyle>
          <a:p>
            <a:pPr marL="0" lvl="0" indent="0">
              <a:buNone/>
            </a:pPr>
            <a:r>
              <a:rPr lang="en-US" dirty="0"/>
              <a:t>Subtitle</a:t>
            </a:r>
            <a:endParaRPr lang="es-MX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D0D5CC1-B56E-A651-746F-6694EDAE3DA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00291" y="426811"/>
            <a:ext cx="4929188" cy="783681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lang="en-US" sz="4800" b="0" spc="0" smtClean="0">
                <a:latin typeface="Arial Black" panose="020B0A04020102020204" pitchFamily="34" charset="0"/>
                <a:ea typeface="+mj-ea"/>
                <a:cs typeface="+mj-cs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s-MX"/>
            </a:lvl5pPr>
          </a:lstStyle>
          <a:p>
            <a:pPr marL="0" lvl="0" algn="ctr">
              <a:spcBef>
                <a:spcPct val="0"/>
              </a:spcBef>
              <a:buNone/>
            </a:pPr>
            <a:r>
              <a:rPr lang="en-US" dirty="0"/>
              <a:t>TITLE</a:t>
            </a:r>
            <a:endParaRPr lang="es-MX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9F9EE3C-AE44-F4C8-ACAC-897911CF50D7}"/>
              </a:ext>
            </a:extLst>
          </p:cNvPr>
          <p:cNvSpPr/>
          <p:nvPr userDrawn="1"/>
        </p:nvSpPr>
        <p:spPr>
          <a:xfrm>
            <a:off x="-711669" y="5943562"/>
            <a:ext cx="1667179" cy="459456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50000">
                <a:schemeClr val="accent3"/>
              </a:gs>
              <a:gs pos="100000">
                <a:schemeClr val="accent5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9D49828-DC02-373C-A455-29DA6DA78D3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576254" y="1785257"/>
            <a:ext cx="8804363" cy="389407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MX" dirty="0" err="1"/>
              <a:t>Click</a:t>
            </a:r>
            <a:r>
              <a:rPr lang="es-MX" dirty="0"/>
              <a:t> </a:t>
            </a:r>
            <a:r>
              <a:rPr lang="es-MX" dirty="0" err="1"/>
              <a:t>on</a:t>
            </a:r>
            <a:r>
              <a:rPr lang="es-MX" dirty="0"/>
              <a:t> </a:t>
            </a:r>
            <a:r>
              <a:rPr lang="es-MX" dirty="0" err="1"/>
              <a:t>icon</a:t>
            </a:r>
            <a:r>
              <a:rPr lang="es-MX" dirty="0"/>
              <a:t> </a:t>
            </a:r>
            <a:r>
              <a:rPr lang="es-MX" dirty="0" err="1"/>
              <a:t>to</a:t>
            </a:r>
            <a:r>
              <a:rPr lang="es-MX" dirty="0"/>
              <a:t> </a:t>
            </a:r>
            <a:r>
              <a:rPr lang="es-MX" dirty="0" err="1"/>
              <a:t>insert</a:t>
            </a:r>
            <a:r>
              <a:rPr lang="es-MX" dirty="0"/>
              <a:t> </a:t>
            </a:r>
            <a:r>
              <a:rPr lang="es-MX" dirty="0" err="1"/>
              <a:t>infographic</a:t>
            </a:r>
            <a:r>
              <a:rPr lang="es-MX" dirty="0"/>
              <a:t> (</a:t>
            </a:r>
            <a:r>
              <a:rPr lang="es-MX" dirty="0" err="1"/>
              <a:t>picture</a:t>
            </a:r>
            <a:r>
              <a:rPr lang="es-MX" dirty="0"/>
              <a:t> </a:t>
            </a:r>
            <a:r>
              <a:rPr lang="es-MX" dirty="0" err="1"/>
              <a:t>format</a:t>
            </a:r>
            <a:r>
              <a:rPr lang="es-MX" dirty="0"/>
              <a:t>)</a:t>
            </a:r>
          </a:p>
        </p:txBody>
      </p:sp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B272E35-E28C-DADC-FADB-AAEFF87A07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3417" y="5904275"/>
            <a:ext cx="1647200" cy="48132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95466AC-9605-7194-C585-EFB16E505A77}"/>
              </a:ext>
            </a:extLst>
          </p:cNvPr>
          <p:cNvSpPr txBox="1"/>
          <p:nvPr userDrawn="1"/>
        </p:nvSpPr>
        <p:spPr>
          <a:xfrm>
            <a:off x="1489964" y="6048968"/>
            <a:ext cx="17655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dirty="0">
                <a:solidFill>
                  <a:schemeClr val="bg2">
                    <a:lumMod val="75000"/>
                  </a:schemeClr>
                </a:solidFill>
                <a:latin typeface="Arial Black" panose="020B0A04020102020204" pitchFamily="34" charset="0"/>
              </a:rPr>
              <a:t>www.aurora-h2020.eu</a:t>
            </a:r>
          </a:p>
        </p:txBody>
      </p:sp>
    </p:spTree>
    <p:extLst>
      <p:ext uri="{BB962C8B-B14F-4D97-AF65-F5344CB8AC3E}">
        <p14:creationId xmlns:p14="http://schemas.microsoft.com/office/powerpoint/2010/main" val="252066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0"/>
    </mc:Choice>
    <mc:Fallback xmlns="">
      <p:transition spd="slow" advClick="0" advTm="4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keholders Testimoni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C1131C20-E833-418D-A338-D004D0DF891A}"/>
              </a:ext>
            </a:extLst>
          </p:cNvPr>
          <p:cNvSpPr>
            <a:spLocks noGrp="1"/>
          </p:cNvSpPr>
          <p:nvPr userDrawn="1">
            <p:ph type="pic" sz="quarter" idx="11" hasCustomPrompt="1"/>
          </p:nvPr>
        </p:nvSpPr>
        <p:spPr>
          <a:xfrm>
            <a:off x="571609" y="2965710"/>
            <a:ext cx="1100826" cy="1100093"/>
          </a:xfrm>
          <a:prstGeom prst="roundRect">
            <a:avLst>
              <a:gd name="adj" fmla="val 11685"/>
            </a:avLst>
          </a:prstGeom>
          <a:pattFill prst="wdUpDiag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lang="en-US"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on icon to add picture</a:t>
            </a:r>
          </a:p>
        </p:txBody>
      </p:sp>
      <p:sp>
        <p:nvSpPr>
          <p:cNvPr id="25" name="Picture Placeholder 6">
            <a:extLst>
              <a:ext uri="{FF2B5EF4-FFF2-40B4-BE49-F238E27FC236}">
                <a16:creationId xmlns:a16="http://schemas.microsoft.com/office/drawing/2014/main" id="{9A820930-1A93-4200-A14A-658A2D5F56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483209" y="2965710"/>
            <a:ext cx="1100826" cy="1100093"/>
          </a:xfrm>
          <a:prstGeom prst="roundRect">
            <a:avLst>
              <a:gd name="adj" fmla="val 11685"/>
            </a:avLst>
          </a:prstGeom>
          <a:pattFill prst="wdUpDiag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lang="en-US"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on icon to add picture</a:t>
            </a:r>
          </a:p>
        </p:txBody>
      </p:sp>
      <p:sp>
        <p:nvSpPr>
          <p:cNvPr id="31" name="Picture Placeholder 6">
            <a:extLst>
              <a:ext uri="{FF2B5EF4-FFF2-40B4-BE49-F238E27FC236}">
                <a16:creationId xmlns:a16="http://schemas.microsoft.com/office/drawing/2014/main" id="{61FACD94-F856-4BCF-876C-DDF21049FB0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94809" y="2965710"/>
            <a:ext cx="1100826" cy="1100093"/>
          </a:xfrm>
          <a:prstGeom prst="roundRect">
            <a:avLst>
              <a:gd name="adj" fmla="val 11685"/>
            </a:avLst>
          </a:prstGeom>
          <a:pattFill prst="wdUpDiag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lang="en-US"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on icon to add picture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49B7A75-21E9-C26C-A0A8-24785BAF6BB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426200" y="0"/>
            <a:ext cx="5765800" cy="2425700"/>
          </a:xfrm>
          <a:custGeom>
            <a:avLst/>
            <a:gdLst>
              <a:gd name="connsiteX0" fmla="*/ 0 w 5765800"/>
              <a:gd name="connsiteY0" fmla="*/ 0 h 2425700"/>
              <a:gd name="connsiteX1" fmla="*/ 5765800 w 5765800"/>
              <a:gd name="connsiteY1" fmla="*/ 0 h 2425700"/>
              <a:gd name="connsiteX2" fmla="*/ 5765800 w 5765800"/>
              <a:gd name="connsiteY2" fmla="*/ 939573 h 2425700"/>
              <a:gd name="connsiteX3" fmla="*/ 5231941 w 5765800"/>
              <a:gd name="connsiteY3" fmla="*/ 939573 h 2425700"/>
              <a:gd name="connsiteX4" fmla="*/ 5002213 w 5765800"/>
              <a:gd name="connsiteY4" fmla="*/ 1169301 h 2425700"/>
              <a:gd name="connsiteX5" fmla="*/ 5231941 w 5765800"/>
              <a:gd name="connsiteY5" fmla="*/ 1399029 h 2425700"/>
              <a:gd name="connsiteX6" fmla="*/ 5765800 w 5765800"/>
              <a:gd name="connsiteY6" fmla="*/ 1399029 h 2425700"/>
              <a:gd name="connsiteX7" fmla="*/ 5765800 w 5765800"/>
              <a:gd name="connsiteY7" fmla="*/ 2425700 h 2425700"/>
              <a:gd name="connsiteX8" fmla="*/ 0 w 5765800"/>
              <a:gd name="connsiteY8" fmla="*/ 2425700 h 2425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65800" h="2425700">
                <a:moveTo>
                  <a:pt x="0" y="0"/>
                </a:moveTo>
                <a:lnTo>
                  <a:pt x="5765800" y="0"/>
                </a:lnTo>
                <a:lnTo>
                  <a:pt x="5765800" y="939573"/>
                </a:lnTo>
                <a:lnTo>
                  <a:pt x="5231941" y="939573"/>
                </a:lnTo>
                <a:cubicBezTo>
                  <a:pt x="5105066" y="939573"/>
                  <a:pt x="5002213" y="1042426"/>
                  <a:pt x="5002213" y="1169301"/>
                </a:cubicBezTo>
                <a:cubicBezTo>
                  <a:pt x="5002213" y="1296176"/>
                  <a:pt x="5105066" y="1399029"/>
                  <a:pt x="5231941" y="1399029"/>
                </a:cubicBezTo>
                <a:lnTo>
                  <a:pt x="5765800" y="1399029"/>
                </a:lnTo>
                <a:lnTo>
                  <a:pt x="5765800" y="2425700"/>
                </a:lnTo>
                <a:lnTo>
                  <a:pt x="0" y="242570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on icon</a:t>
            </a:r>
          </a:p>
          <a:p>
            <a:r>
              <a:rPr lang="en-US" dirty="0"/>
              <a:t>to add a picture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6DD80AA-902B-2613-FD4E-E2C25316471D}"/>
              </a:ext>
            </a:extLst>
          </p:cNvPr>
          <p:cNvSpPr/>
          <p:nvPr userDrawn="1"/>
        </p:nvSpPr>
        <p:spPr>
          <a:xfrm>
            <a:off x="11428413" y="939573"/>
            <a:ext cx="1667179" cy="459456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50000">
                <a:schemeClr val="accent3"/>
              </a:gs>
              <a:gs pos="100000">
                <a:schemeClr val="accent5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7452926-C0A1-0EA4-2347-B780D9A649F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1609" y="744665"/>
            <a:ext cx="5385054" cy="109341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800" b="0" spc="0">
                <a:solidFill>
                  <a:schemeClr val="tx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BE864CB6-D5B6-B310-CA15-CD09AA4EB68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042" y="1931079"/>
            <a:ext cx="5383621" cy="49652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lang="en-US" sz="2400" b="0" spc="0" smtClean="0">
                <a:gradFill>
                  <a:gsLst>
                    <a:gs pos="0">
                      <a:schemeClr val="accent1"/>
                    </a:gs>
                    <a:gs pos="50000">
                      <a:schemeClr val="accent3"/>
                    </a:gs>
                    <a:gs pos="100000">
                      <a:schemeClr val="accent5"/>
                    </a:gs>
                  </a:gsLst>
                  <a:lin ang="2400000" scaled="0"/>
                </a:gradFill>
                <a:latin typeface="Arial Black" panose="020B0A04020102020204" pitchFamily="34" charset="0"/>
              </a:defRPr>
            </a:lvl1pPr>
            <a:lvl2pPr>
              <a:defRPr lang="en-US" sz="2000" smtClean="0"/>
            </a:lvl2pPr>
            <a:lvl3pPr>
              <a:defRPr lang="en-US" sz="1800" smtClean="0"/>
            </a:lvl3pPr>
            <a:lvl4pPr>
              <a:defRPr lang="en-US" sz="1600" smtClean="0"/>
            </a:lvl4pPr>
            <a:lvl5pPr>
              <a:defRPr lang="es-MX" sz="1600"/>
            </a:lvl5pPr>
          </a:lstStyle>
          <a:p>
            <a:pPr marL="0" lvl="0" indent="0">
              <a:buNone/>
            </a:pPr>
            <a:r>
              <a:rPr lang="en-US" dirty="0"/>
              <a:t>Subtitle</a:t>
            </a:r>
            <a:endParaRPr lang="es-MX" dirty="0"/>
          </a:p>
        </p:txBody>
      </p:sp>
      <p:sp>
        <p:nvSpPr>
          <p:cNvPr id="14" name="Freeform 61">
            <a:extLst>
              <a:ext uri="{FF2B5EF4-FFF2-40B4-BE49-F238E27FC236}">
                <a16:creationId xmlns:a16="http://schemas.microsoft.com/office/drawing/2014/main" id="{F8A97733-277A-9AA9-8B2B-C906B4928288}"/>
              </a:ext>
            </a:extLst>
          </p:cNvPr>
          <p:cNvSpPr>
            <a:spLocks noEditPoints="1"/>
          </p:cNvSpPr>
          <p:nvPr userDrawn="1"/>
        </p:nvSpPr>
        <p:spPr bwMode="auto">
          <a:xfrm rot="10800000">
            <a:off x="3508121" y="4210391"/>
            <a:ext cx="194186" cy="172500"/>
          </a:xfrm>
          <a:custGeom>
            <a:avLst/>
            <a:gdLst>
              <a:gd name="T0" fmla="*/ 36 w 83"/>
              <a:gd name="T1" fmla="*/ 6 h 74"/>
              <a:gd name="T2" fmla="*/ 15 w 83"/>
              <a:gd name="T3" fmla="*/ 38 h 74"/>
              <a:gd name="T4" fmla="*/ 17 w 83"/>
              <a:gd name="T5" fmla="*/ 44 h 74"/>
              <a:gd name="T6" fmla="*/ 18 w 83"/>
              <a:gd name="T7" fmla="*/ 44 h 74"/>
              <a:gd name="T8" fmla="*/ 21 w 83"/>
              <a:gd name="T9" fmla="*/ 43 h 74"/>
              <a:gd name="T10" fmla="*/ 31 w 83"/>
              <a:gd name="T11" fmla="*/ 48 h 74"/>
              <a:gd name="T12" fmla="*/ 35 w 83"/>
              <a:gd name="T13" fmla="*/ 59 h 74"/>
              <a:gd name="T14" fmla="*/ 31 w 83"/>
              <a:gd name="T15" fmla="*/ 69 h 74"/>
              <a:gd name="T16" fmla="*/ 20 w 83"/>
              <a:gd name="T17" fmla="*/ 74 h 74"/>
              <a:gd name="T18" fmla="*/ 6 w 83"/>
              <a:gd name="T19" fmla="*/ 67 h 74"/>
              <a:gd name="T20" fmla="*/ 0 w 83"/>
              <a:gd name="T21" fmla="*/ 49 h 74"/>
              <a:gd name="T22" fmla="*/ 5 w 83"/>
              <a:gd name="T23" fmla="*/ 26 h 74"/>
              <a:gd name="T24" fmla="*/ 19 w 83"/>
              <a:gd name="T25" fmla="*/ 8 h 74"/>
              <a:gd name="T26" fmla="*/ 32 w 83"/>
              <a:gd name="T27" fmla="*/ 0 h 74"/>
              <a:gd name="T28" fmla="*/ 35 w 83"/>
              <a:gd name="T29" fmla="*/ 2 h 74"/>
              <a:gd name="T30" fmla="*/ 36 w 83"/>
              <a:gd name="T31" fmla="*/ 5 h 74"/>
              <a:gd name="T32" fmla="*/ 36 w 83"/>
              <a:gd name="T33" fmla="*/ 6 h 74"/>
              <a:gd name="T34" fmla="*/ 82 w 83"/>
              <a:gd name="T35" fmla="*/ 6 h 74"/>
              <a:gd name="T36" fmla="*/ 61 w 83"/>
              <a:gd name="T37" fmla="*/ 39 h 74"/>
              <a:gd name="T38" fmla="*/ 63 w 83"/>
              <a:gd name="T39" fmla="*/ 44 h 74"/>
              <a:gd name="T40" fmla="*/ 65 w 83"/>
              <a:gd name="T41" fmla="*/ 44 h 74"/>
              <a:gd name="T42" fmla="*/ 67 w 83"/>
              <a:gd name="T43" fmla="*/ 43 h 74"/>
              <a:gd name="T44" fmla="*/ 77 w 83"/>
              <a:gd name="T45" fmla="*/ 48 h 74"/>
              <a:gd name="T46" fmla="*/ 82 w 83"/>
              <a:gd name="T47" fmla="*/ 59 h 74"/>
              <a:gd name="T48" fmla="*/ 77 w 83"/>
              <a:gd name="T49" fmla="*/ 69 h 74"/>
              <a:gd name="T50" fmla="*/ 67 w 83"/>
              <a:gd name="T51" fmla="*/ 74 h 74"/>
              <a:gd name="T52" fmla="*/ 52 w 83"/>
              <a:gd name="T53" fmla="*/ 67 h 74"/>
              <a:gd name="T54" fmla="*/ 47 w 83"/>
              <a:gd name="T55" fmla="*/ 49 h 74"/>
              <a:gd name="T56" fmla="*/ 52 w 83"/>
              <a:gd name="T57" fmla="*/ 26 h 74"/>
              <a:gd name="T58" fmla="*/ 66 w 83"/>
              <a:gd name="T59" fmla="*/ 8 h 74"/>
              <a:gd name="T60" fmla="*/ 79 w 83"/>
              <a:gd name="T61" fmla="*/ 0 h 74"/>
              <a:gd name="T62" fmla="*/ 82 w 83"/>
              <a:gd name="T63" fmla="*/ 2 h 74"/>
              <a:gd name="T64" fmla="*/ 83 w 83"/>
              <a:gd name="T65" fmla="*/ 5 h 74"/>
              <a:gd name="T66" fmla="*/ 82 w 83"/>
              <a:gd name="T67" fmla="*/ 6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83" h="74">
                <a:moveTo>
                  <a:pt x="36" y="6"/>
                </a:moveTo>
                <a:cubicBezTo>
                  <a:pt x="22" y="15"/>
                  <a:pt x="15" y="25"/>
                  <a:pt x="15" y="38"/>
                </a:cubicBezTo>
                <a:cubicBezTo>
                  <a:pt x="15" y="42"/>
                  <a:pt x="15" y="44"/>
                  <a:pt x="17" y="44"/>
                </a:cubicBezTo>
                <a:cubicBezTo>
                  <a:pt x="18" y="44"/>
                  <a:pt x="18" y="44"/>
                  <a:pt x="18" y="44"/>
                </a:cubicBezTo>
                <a:cubicBezTo>
                  <a:pt x="19" y="44"/>
                  <a:pt x="20" y="43"/>
                  <a:pt x="21" y="43"/>
                </a:cubicBezTo>
                <a:cubicBezTo>
                  <a:pt x="25" y="43"/>
                  <a:pt x="28" y="45"/>
                  <a:pt x="31" y="48"/>
                </a:cubicBezTo>
                <a:cubicBezTo>
                  <a:pt x="34" y="51"/>
                  <a:pt x="35" y="54"/>
                  <a:pt x="35" y="59"/>
                </a:cubicBezTo>
                <a:cubicBezTo>
                  <a:pt x="35" y="63"/>
                  <a:pt x="33" y="66"/>
                  <a:pt x="31" y="69"/>
                </a:cubicBezTo>
                <a:cubicBezTo>
                  <a:pt x="28" y="72"/>
                  <a:pt x="24" y="74"/>
                  <a:pt x="20" y="74"/>
                </a:cubicBezTo>
                <a:cubicBezTo>
                  <a:pt x="14" y="74"/>
                  <a:pt x="9" y="71"/>
                  <a:pt x="6" y="67"/>
                </a:cubicBezTo>
                <a:cubicBezTo>
                  <a:pt x="2" y="62"/>
                  <a:pt x="0" y="56"/>
                  <a:pt x="0" y="49"/>
                </a:cubicBezTo>
                <a:cubicBezTo>
                  <a:pt x="0" y="40"/>
                  <a:pt x="2" y="33"/>
                  <a:pt x="5" y="26"/>
                </a:cubicBezTo>
                <a:cubicBezTo>
                  <a:pt x="8" y="20"/>
                  <a:pt x="13" y="13"/>
                  <a:pt x="19" y="8"/>
                </a:cubicBezTo>
                <a:cubicBezTo>
                  <a:pt x="26" y="2"/>
                  <a:pt x="30" y="0"/>
                  <a:pt x="32" y="0"/>
                </a:cubicBezTo>
                <a:cubicBezTo>
                  <a:pt x="33" y="0"/>
                  <a:pt x="34" y="0"/>
                  <a:pt x="35" y="2"/>
                </a:cubicBezTo>
                <a:cubicBezTo>
                  <a:pt x="36" y="3"/>
                  <a:pt x="36" y="4"/>
                  <a:pt x="36" y="5"/>
                </a:cubicBezTo>
                <a:lnTo>
                  <a:pt x="36" y="6"/>
                </a:lnTo>
                <a:close/>
                <a:moveTo>
                  <a:pt x="82" y="6"/>
                </a:moveTo>
                <a:cubicBezTo>
                  <a:pt x="68" y="15"/>
                  <a:pt x="61" y="26"/>
                  <a:pt x="61" y="39"/>
                </a:cubicBezTo>
                <a:cubicBezTo>
                  <a:pt x="61" y="42"/>
                  <a:pt x="62" y="44"/>
                  <a:pt x="63" y="44"/>
                </a:cubicBezTo>
                <a:cubicBezTo>
                  <a:pt x="65" y="44"/>
                  <a:pt x="65" y="44"/>
                  <a:pt x="65" y="44"/>
                </a:cubicBezTo>
                <a:cubicBezTo>
                  <a:pt x="66" y="44"/>
                  <a:pt x="67" y="43"/>
                  <a:pt x="67" y="43"/>
                </a:cubicBezTo>
                <a:cubicBezTo>
                  <a:pt x="71" y="43"/>
                  <a:pt x="75" y="45"/>
                  <a:pt x="77" y="48"/>
                </a:cubicBezTo>
                <a:cubicBezTo>
                  <a:pt x="80" y="51"/>
                  <a:pt x="82" y="54"/>
                  <a:pt x="82" y="59"/>
                </a:cubicBezTo>
                <a:cubicBezTo>
                  <a:pt x="82" y="63"/>
                  <a:pt x="80" y="66"/>
                  <a:pt x="77" y="69"/>
                </a:cubicBezTo>
                <a:cubicBezTo>
                  <a:pt x="74" y="72"/>
                  <a:pt x="71" y="74"/>
                  <a:pt x="67" y="74"/>
                </a:cubicBezTo>
                <a:cubicBezTo>
                  <a:pt x="61" y="74"/>
                  <a:pt x="56" y="71"/>
                  <a:pt x="52" y="67"/>
                </a:cubicBezTo>
                <a:cubicBezTo>
                  <a:pt x="48" y="62"/>
                  <a:pt x="47" y="56"/>
                  <a:pt x="47" y="49"/>
                </a:cubicBezTo>
                <a:cubicBezTo>
                  <a:pt x="47" y="40"/>
                  <a:pt x="48" y="33"/>
                  <a:pt x="52" y="26"/>
                </a:cubicBezTo>
                <a:cubicBezTo>
                  <a:pt x="55" y="19"/>
                  <a:pt x="60" y="13"/>
                  <a:pt x="66" y="8"/>
                </a:cubicBezTo>
                <a:cubicBezTo>
                  <a:pt x="73" y="2"/>
                  <a:pt x="77" y="0"/>
                  <a:pt x="79" y="0"/>
                </a:cubicBezTo>
                <a:cubicBezTo>
                  <a:pt x="80" y="0"/>
                  <a:pt x="81" y="0"/>
                  <a:pt x="82" y="2"/>
                </a:cubicBezTo>
                <a:cubicBezTo>
                  <a:pt x="82" y="3"/>
                  <a:pt x="83" y="4"/>
                  <a:pt x="83" y="5"/>
                </a:cubicBezTo>
                <a:lnTo>
                  <a:pt x="82" y="6"/>
                </a:lnTo>
                <a:close/>
              </a:path>
            </a:pathLst>
          </a:custGeom>
          <a:gradFill>
            <a:gsLst>
              <a:gs pos="100000">
                <a:schemeClr val="accent1">
                  <a:alpha val="70000"/>
                </a:schemeClr>
              </a:gs>
              <a:gs pos="50000">
                <a:schemeClr val="accent3">
                  <a:alpha val="90000"/>
                </a:schemeClr>
              </a:gs>
              <a:gs pos="0">
                <a:schemeClr val="accent5">
                  <a:alpha val="90000"/>
                </a:schemeClr>
              </a:gs>
            </a:gsLst>
            <a:lin ang="24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/>
              <a:t> </a:t>
            </a:r>
          </a:p>
        </p:txBody>
      </p:sp>
      <p:sp>
        <p:nvSpPr>
          <p:cNvPr id="15" name="Freeform 61">
            <a:extLst>
              <a:ext uri="{FF2B5EF4-FFF2-40B4-BE49-F238E27FC236}">
                <a16:creationId xmlns:a16="http://schemas.microsoft.com/office/drawing/2014/main" id="{90BF1A0C-FA15-E164-DB90-F4DBFA8C9D76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508120" y="6156880"/>
            <a:ext cx="194186" cy="172500"/>
          </a:xfrm>
          <a:custGeom>
            <a:avLst/>
            <a:gdLst>
              <a:gd name="T0" fmla="*/ 36 w 83"/>
              <a:gd name="T1" fmla="*/ 6 h 74"/>
              <a:gd name="T2" fmla="*/ 15 w 83"/>
              <a:gd name="T3" fmla="*/ 38 h 74"/>
              <a:gd name="T4" fmla="*/ 17 w 83"/>
              <a:gd name="T5" fmla="*/ 44 h 74"/>
              <a:gd name="T6" fmla="*/ 18 w 83"/>
              <a:gd name="T7" fmla="*/ 44 h 74"/>
              <a:gd name="T8" fmla="*/ 21 w 83"/>
              <a:gd name="T9" fmla="*/ 43 h 74"/>
              <a:gd name="T10" fmla="*/ 31 w 83"/>
              <a:gd name="T11" fmla="*/ 48 h 74"/>
              <a:gd name="T12" fmla="*/ 35 w 83"/>
              <a:gd name="T13" fmla="*/ 59 h 74"/>
              <a:gd name="T14" fmla="*/ 31 w 83"/>
              <a:gd name="T15" fmla="*/ 69 h 74"/>
              <a:gd name="T16" fmla="*/ 20 w 83"/>
              <a:gd name="T17" fmla="*/ 74 h 74"/>
              <a:gd name="T18" fmla="*/ 6 w 83"/>
              <a:gd name="T19" fmla="*/ 67 h 74"/>
              <a:gd name="T20" fmla="*/ 0 w 83"/>
              <a:gd name="T21" fmla="*/ 49 h 74"/>
              <a:gd name="T22" fmla="*/ 5 w 83"/>
              <a:gd name="T23" fmla="*/ 26 h 74"/>
              <a:gd name="T24" fmla="*/ 19 w 83"/>
              <a:gd name="T25" fmla="*/ 8 h 74"/>
              <a:gd name="T26" fmla="*/ 32 w 83"/>
              <a:gd name="T27" fmla="*/ 0 h 74"/>
              <a:gd name="T28" fmla="*/ 35 w 83"/>
              <a:gd name="T29" fmla="*/ 2 h 74"/>
              <a:gd name="T30" fmla="*/ 36 w 83"/>
              <a:gd name="T31" fmla="*/ 5 h 74"/>
              <a:gd name="T32" fmla="*/ 36 w 83"/>
              <a:gd name="T33" fmla="*/ 6 h 74"/>
              <a:gd name="T34" fmla="*/ 82 w 83"/>
              <a:gd name="T35" fmla="*/ 6 h 74"/>
              <a:gd name="T36" fmla="*/ 61 w 83"/>
              <a:gd name="T37" fmla="*/ 39 h 74"/>
              <a:gd name="T38" fmla="*/ 63 w 83"/>
              <a:gd name="T39" fmla="*/ 44 h 74"/>
              <a:gd name="T40" fmla="*/ 65 w 83"/>
              <a:gd name="T41" fmla="*/ 44 h 74"/>
              <a:gd name="T42" fmla="*/ 67 w 83"/>
              <a:gd name="T43" fmla="*/ 43 h 74"/>
              <a:gd name="T44" fmla="*/ 77 w 83"/>
              <a:gd name="T45" fmla="*/ 48 h 74"/>
              <a:gd name="T46" fmla="*/ 82 w 83"/>
              <a:gd name="T47" fmla="*/ 59 h 74"/>
              <a:gd name="T48" fmla="*/ 77 w 83"/>
              <a:gd name="T49" fmla="*/ 69 h 74"/>
              <a:gd name="T50" fmla="*/ 67 w 83"/>
              <a:gd name="T51" fmla="*/ 74 h 74"/>
              <a:gd name="T52" fmla="*/ 52 w 83"/>
              <a:gd name="T53" fmla="*/ 67 h 74"/>
              <a:gd name="T54" fmla="*/ 47 w 83"/>
              <a:gd name="T55" fmla="*/ 49 h 74"/>
              <a:gd name="T56" fmla="*/ 52 w 83"/>
              <a:gd name="T57" fmla="*/ 26 h 74"/>
              <a:gd name="T58" fmla="*/ 66 w 83"/>
              <a:gd name="T59" fmla="*/ 8 h 74"/>
              <a:gd name="T60" fmla="*/ 79 w 83"/>
              <a:gd name="T61" fmla="*/ 0 h 74"/>
              <a:gd name="T62" fmla="*/ 82 w 83"/>
              <a:gd name="T63" fmla="*/ 2 h 74"/>
              <a:gd name="T64" fmla="*/ 83 w 83"/>
              <a:gd name="T65" fmla="*/ 5 h 74"/>
              <a:gd name="T66" fmla="*/ 82 w 83"/>
              <a:gd name="T67" fmla="*/ 6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83" h="74">
                <a:moveTo>
                  <a:pt x="36" y="6"/>
                </a:moveTo>
                <a:cubicBezTo>
                  <a:pt x="22" y="15"/>
                  <a:pt x="15" y="25"/>
                  <a:pt x="15" y="38"/>
                </a:cubicBezTo>
                <a:cubicBezTo>
                  <a:pt x="15" y="42"/>
                  <a:pt x="15" y="44"/>
                  <a:pt x="17" y="44"/>
                </a:cubicBezTo>
                <a:cubicBezTo>
                  <a:pt x="18" y="44"/>
                  <a:pt x="18" y="44"/>
                  <a:pt x="18" y="44"/>
                </a:cubicBezTo>
                <a:cubicBezTo>
                  <a:pt x="19" y="44"/>
                  <a:pt x="20" y="43"/>
                  <a:pt x="21" y="43"/>
                </a:cubicBezTo>
                <a:cubicBezTo>
                  <a:pt x="25" y="43"/>
                  <a:pt x="28" y="45"/>
                  <a:pt x="31" y="48"/>
                </a:cubicBezTo>
                <a:cubicBezTo>
                  <a:pt x="34" y="51"/>
                  <a:pt x="35" y="54"/>
                  <a:pt x="35" y="59"/>
                </a:cubicBezTo>
                <a:cubicBezTo>
                  <a:pt x="35" y="63"/>
                  <a:pt x="33" y="66"/>
                  <a:pt x="31" y="69"/>
                </a:cubicBezTo>
                <a:cubicBezTo>
                  <a:pt x="28" y="72"/>
                  <a:pt x="24" y="74"/>
                  <a:pt x="20" y="74"/>
                </a:cubicBezTo>
                <a:cubicBezTo>
                  <a:pt x="14" y="74"/>
                  <a:pt x="9" y="71"/>
                  <a:pt x="6" y="67"/>
                </a:cubicBezTo>
                <a:cubicBezTo>
                  <a:pt x="2" y="62"/>
                  <a:pt x="0" y="56"/>
                  <a:pt x="0" y="49"/>
                </a:cubicBezTo>
                <a:cubicBezTo>
                  <a:pt x="0" y="40"/>
                  <a:pt x="2" y="33"/>
                  <a:pt x="5" y="26"/>
                </a:cubicBezTo>
                <a:cubicBezTo>
                  <a:pt x="8" y="20"/>
                  <a:pt x="13" y="13"/>
                  <a:pt x="19" y="8"/>
                </a:cubicBezTo>
                <a:cubicBezTo>
                  <a:pt x="26" y="2"/>
                  <a:pt x="30" y="0"/>
                  <a:pt x="32" y="0"/>
                </a:cubicBezTo>
                <a:cubicBezTo>
                  <a:pt x="33" y="0"/>
                  <a:pt x="34" y="0"/>
                  <a:pt x="35" y="2"/>
                </a:cubicBezTo>
                <a:cubicBezTo>
                  <a:pt x="36" y="3"/>
                  <a:pt x="36" y="4"/>
                  <a:pt x="36" y="5"/>
                </a:cubicBezTo>
                <a:lnTo>
                  <a:pt x="36" y="6"/>
                </a:lnTo>
                <a:close/>
                <a:moveTo>
                  <a:pt x="82" y="6"/>
                </a:moveTo>
                <a:cubicBezTo>
                  <a:pt x="68" y="15"/>
                  <a:pt x="61" y="26"/>
                  <a:pt x="61" y="39"/>
                </a:cubicBezTo>
                <a:cubicBezTo>
                  <a:pt x="61" y="42"/>
                  <a:pt x="62" y="44"/>
                  <a:pt x="63" y="44"/>
                </a:cubicBezTo>
                <a:cubicBezTo>
                  <a:pt x="65" y="44"/>
                  <a:pt x="65" y="44"/>
                  <a:pt x="65" y="44"/>
                </a:cubicBezTo>
                <a:cubicBezTo>
                  <a:pt x="66" y="44"/>
                  <a:pt x="67" y="43"/>
                  <a:pt x="67" y="43"/>
                </a:cubicBezTo>
                <a:cubicBezTo>
                  <a:pt x="71" y="43"/>
                  <a:pt x="75" y="45"/>
                  <a:pt x="77" y="48"/>
                </a:cubicBezTo>
                <a:cubicBezTo>
                  <a:pt x="80" y="51"/>
                  <a:pt x="82" y="54"/>
                  <a:pt x="82" y="59"/>
                </a:cubicBezTo>
                <a:cubicBezTo>
                  <a:pt x="82" y="63"/>
                  <a:pt x="80" y="66"/>
                  <a:pt x="77" y="69"/>
                </a:cubicBezTo>
                <a:cubicBezTo>
                  <a:pt x="74" y="72"/>
                  <a:pt x="71" y="74"/>
                  <a:pt x="67" y="74"/>
                </a:cubicBezTo>
                <a:cubicBezTo>
                  <a:pt x="61" y="74"/>
                  <a:pt x="56" y="71"/>
                  <a:pt x="52" y="67"/>
                </a:cubicBezTo>
                <a:cubicBezTo>
                  <a:pt x="48" y="62"/>
                  <a:pt x="47" y="56"/>
                  <a:pt x="47" y="49"/>
                </a:cubicBezTo>
                <a:cubicBezTo>
                  <a:pt x="47" y="40"/>
                  <a:pt x="48" y="33"/>
                  <a:pt x="52" y="26"/>
                </a:cubicBezTo>
                <a:cubicBezTo>
                  <a:pt x="55" y="19"/>
                  <a:pt x="60" y="13"/>
                  <a:pt x="66" y="8"/>
                </a:cubicBezTo>
                <a:cubicBezTo>
                  <a:pt x="73" y="2"/>
                  <a:pt x="77" y="0"/>
                  <a:pt x="79" y="0"/>
                </a:cubicBezTo>
                <a:cubicBezTo>
                  <a:pt x="80" y="0"/>
                  <a:pt x="81" y="0"/>
                  <a:pt x="82" y="2"/>
                </a:cubicBezTo>
                <a:cubicBezTo>
                  <a:pt x="82" y="3"/>
                  <a:pt x="83" y="4"/>
                  <a:pt x="83" y="5"/>
                </a:cubicBezTo>
                <a:lnTo>
                  <a:pt x="82" y="6"/>
                </a:lnTo>
                <a:close/>
              </a:path>
            </a:pathLst>
          </a:custGeom>
          <a:gradFill>
            <a:gsLst>
              <a:gs pos="100000">
                <a:schemeClr val="accent1">
                  <a:alpha val="70000"/>
                </a:schemeClr>
              </a:gs>
              <a:gs pos="50000">
                <a:schemeClr val="accent3">
                  <a:alpha val="90000"/>
                </a:schemeClr>
              </a:gs>
              <a:gs pos="0">
                <a:schemeClr val="accent5">
                  <a:alpha val="90000"/>
                </a:schemeClr>
              </a:gs>
            </a:gsLst>
            <a:lin ang="24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/>
              <a:t> </a:t>
            </a:r>
          </a:p>
        </p:txBody>
      </p:sp>
      <p:sp>
        <p:nvSpPr>
          <p:cNvPr id="16" name="Freeform 61">
            <a:extLst>
              <a:ext uri="{FF2B5EF4-FFF2-40B4-BE49-F238E27FC236}">
                <a16:creationId xmlns:a16="http://schemas.microsoft.com/office/drawing/2014/main" id="{CD8CBEA8-9A22-3837-A53B-D5D72E7747EE}"/>
              </a:ext>
            </a:extLst>
          </p:cNvPr>
          <p:cNvSpPr>
            <a:spLocks noEditPoints="1"/>
          </p:cNvSpPr>
          <p:nvPr userDrawn="1"/>
        </p:nvSpPr>
        <p:spPr bwMode="auto">
          <a:xfrm rot="10800000">
            <a:off x="7419721" y="4210391"/>
            <a:ext cx="194186" cy="172500"/>
          </a:xfrm>
          <a:custGeom>
            <a:avLst/>
            <a:gdLst>
              <a:gd name="T0" fmla="*/ 36 w 83"/>
              <a:gd name="T1" fmla="*/ 6 h 74"/>
              <a:gd name="T2" fmla="*/ 15 w 83"/>
              <a:gd name="T3" fmla="*/ 38 h 74"/>
              <a:gd name="T4" fmla="*/ 17 w 83"/>
              <a:gd name="T5" fmla="*/ 44 h 74"/>
              <a:gd name="T6" fmla="*/ 18 w 83"/>
              <a:gd name="T7" fmla="*/ 44 h 74"/>
              <a:gd name="T8" fmla="*/ 21 w 83"/>
              <a:gd name="T9" fmla="*/ 43 h 74"/>
              <a:gd name="T10" fmla="*/ 31 w 83"/>
              <a:gd name="T11" fmla="*/ 48 h 74"/>
              <a:gd name="T12" fmla="*/ 35 w 83"/>
              <a:gd name="T13" fmla="*/ 59 h 74"/>
              <a:gd name="T14" fmla="*/ 31 w 83"/>
              <a:gd name="T15" fmla="*/ 69 h 74"/>
              <a:gd name="T16" fmla="*/ 20 w 83"/>
              <a:gd name="T17" fmla="*/ 74 h 74"/>
              <a:gd name="T18" fmla="*/ 6 w 83"/>
              <a:gd name="T19" fmla="*/ 67 h 74"/>
              <a:gd name="T20" fmla="*/ 0 w 83"/>
              <a:gd name="T21" fmla="*/ 49 h 74"/>
              <a:gd name="T22" fmla="*/ 5 w 83"/>
              <a:gd name="T23" fmla="*/ 26 h 74"/>
              <a:gd name="T24" fmla="*/ 19 w 83"/>
              <a:gd name="T25" fmla="*/ 8 h 74"/>
              <a:gd name="T26" fmla="*/ 32 w 83"/>
              <a:gd name="T27" fmla="*/ 0 h 74"/>
              <a:gd name="T28" fmla="*/ 35 w 83"/>
              <a:gd name="T29" fmla="*/ 2 h 74"/>
              <a:gd name="T30" fmla="*/ 36 w 83"/>
              <a:gd name="T31" fmla="*/ 5 h 74"/>
              <a:gd name="T32" fmla="*/ 36 w 83"/>
              <a:gd name="T33" fmla="*/ 6 h 74"/>
              <a:gd name="T34" fmla="*/ 82 w 83"/>
              <a:gd name="T35" fmla="*/ 6 h 74"/>
              <a:gd name="T36" fmla="*/ 61 w 83"/>
              <a:gd name="T37" fmla="*/ 39 h 74"/>
              <a:gd name="T38" fmla="*/ 63 w 83"/>
              <a:gd name="T39" fmla="*/ 44 h 74"/>
              <a:gd name="T40" fmla="*/ 65 w 83"/>
              <a:gd name="T41" fmla="*/ 44 h 74"/>
              <a:gd name="T42" fmla="*/ 67 w 83"/>
              <a:gd name="T43" fmla="*/ 43 h 74"/>
              <a:gd name="T44" fmla="*/ 77 w 83"/>
              <a:gd name="T45" fmla="*/ 48 h 74"/>
              <a:gd name="T46" fmla="*/ 82 w 83"/>
              <a:gd name="T47" fmla="*/ 59 h 74"/>
              <a:gd name="T48" fmla="*/ 77 w 83"/>
              <a:gd name="T49" fmla="*/ 69 h 74"/>
              <a:gd name="T50" fmla="*/ 67 w 83"/>
              <a:gd name="T51" fmla="*/ 74 h 74"/>
              <a:gd name="T52" fmla="*/ 52 w 83"/>
              <a:gd name="T53" fmla="*/ 67 h 74"/>
              <a:gd name="T54" fmla="*/ 47 w 83"/>
              <a:gd name="T55" fmla="*/ 49 h 74"/>
              <a:gd name="T56" fmla="*/ 52 w 83"/>
              <a:gd name="T57" fmla="*/ 26 h 74"/>
              <a:gd name="T58" fmla="*/ 66 w 83"/>
              <a:gd name="T59" fmla="*/ 8 h 74"/>
              <a:gd name="T60" fmla="*/ 79 w 83"/>
              <a:gd name="T61" fmla="*/ 0 h 74"/>
              <a:gd name="T62" fmla="*/ 82 w 83"/>
              <a:gd name="T63" fmla="*/ 2 h 74"/>
              <a:gd name="T64" fmla="*/ 83 w 83"/>
              <a:gd name="T65" fmla="*/ 5 h 74"/>
              <a:gd name="T66" fmla="*/ 82 w 83"/>
              <a:gd name="T67" fmla="*/ 6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83" h="74">
                <a:moveTo>
                  <a:pt x="36" y="6"/>
                </a:moveTo>
                <a:cubicBezTo>
                  <a:pt x="22" y="15"/>
                  <a:pt x="15" y="25"/>
                  <a:pt x="15" y="38"/>
                </a:cubicBezTo>
                <a:cubicBezTo>
                  <a:pt x="15" y="42"/>
                  <a:pt x="15" y="44"/>
                  <a:pt x="17" y="44"/>
                </a:cubicBezTo>
                <a:cubicBezTo>
                  <a:pt x="18" y="44"/>
                  <a:pt x="18" y="44"/>
                  <a:pt x="18" y="44"/>
                </a:cubicBezTo>
                <a:cubicBezTo>
                  <a:pt x="19" y="44"/>
                  <a:pt x="20" y="43"/>
                  <a:pt x="21" y="43"/>
                </a:cubicBezTo>
                <a:cubicBezTo>
                  <a:pt x="25" y="43"/>
                  <a:pt x="28" y="45"/>
                  <a:pt x="31" y="48"/>
                </a:cubicBezTo>
                <a:cubicBezTo>
                  <a:pt x="34" y="51"/>
                  <a:pt x="35" y="54"/>
                  <a:pt x="35" y="59"/>
                </a:cubicBezTo>
                <a:cubicBezTo>
                  <a:pt x="35" y="63"/>
                  <a:pt x="33" y="66"/>
                  <a:pt x="31" y="69"/>
                </a:cubicBezTo>
                <a:cubicBezTo>
                  <a:pt x="28" y="72"/>
                  <a:pt x="24" y="74"/>
                  <a:pt x="20" y="74"/>
                </a:cubicBezTo>
                <a:cubicBezTo>
                  <a:pt x="14" y="74"/>
                  <a:pt x="9" y="71"/>
                  <a:pt x="6" y="67"/>
                </a:cubicBezTo>
                <a:cubicBezTo>
                  <a:pt x="2" y="62"/>
                  <a:pt x="0" y="56"/>
                  <a:pt x="0" y="49"/>
                </a:cubicBezTo>
                <a:cubicBezTo>
                  <a:pt x="0" y="40"/>
                  <a:pt x="2" y="33"/>
                  <a:pt x="5" y="26"/>
                </a:cubicBezTo>
                <a:cubicBezTo>
                  <a:pt x="8" y="20"/>
                  <a:pt x="13" y="13"/>
                  <a:pt x="19" y="8"/>
                </a:cubicBezTo>
                <a:cubicBezTo>
                  <a:pt x="26" y="2"/>
                  <a:pt x="30" y="0"/>
                  <a:pt x="32" y="0"/>
                </a:cubicBezTo>
                <a:cubicBezTo>
                  <a:pt x="33" y="0"/>
                  <a:pt x="34" y="0"/>
                  <a:pt x="35" y="2"/>
                </a:cubicBezTo>
                <a:cubicBezTo>
                  <a:pt x="36" y="3"/>
                  <a:pt x="36" y="4"/>
                  <a:pt x="36" y="5"/>
                </a:cubicBezTo>
                <a:lnTo>
                  <a:pt x="36" y="6"/>
                </a:lnTo>
                <a:close/>
                <a:moveTo>
                  <a:pt x="82" y="6"/>
                </a:moveTo>
                <a:cubicBezTo>
                  <a:pt x="68" y="15"/>
                  <a:pt x="61" y="26"/>
                  <a:pt x="61" y="39"/>
                </a:cubicBezTo>
                <a:cubicBezTo>
                  <a:pt x="61" y="42"/>
                  <a:pt x="62" y="44"/>
                  <a:pt x="63" y="44"/>
                </a:cubicBezTo>
                <a:cubicBezTo>
                  <a:pt x="65" y="44"/>
                  <a:pt x="65" y="44"/>
                  <a:pt x="65" y="44"/>
                </a:cubicBezTo>
                <a:cubicBezTo>
                  <a:pt x="66" y="44"/>
                  <a:pt x="67" y="43"/>
                  <a:pt x="67" y="43"/>
                </a:cubicBezTo>
                <a:cubicBezTo>
                  <a:pt x="71" y="43"/>
                  <a:pt x="75" y="45"/>
                  <a:pt x="77" y="48"/>
                </a:cubicBezTo>
                <a:cubicBezTo>
                  <a:pt x="80" y="51"/>
                  <a:pt x="82" y="54"/>
                  <a:pt x="82" y="59"/>
                </a:cubicBezTo>
                <a:cubicBezTo>
                  <a:pt x="82" y="63"/>
                  <a:pt x="80" y="66"/>
                  <a:pt x="77" y="69"/>
                </a:cubicBezTo>
                <a:cubicBezTo>
                  <a:pt x="74" y="72"/>
                  <a:pt x="71" y="74"/>
                  <a:pt x="67" y="74"/>
                </a:cubicBezTo>
                <a:cubicBezTo>
                  <a:pt x="61" y="74"/>
                  <a:pt x="56" y="71"/>
                  <a:pt x="52" y="67"/>
                </a:cubicBezTo>
                <a:cubicBezTo>
                  <a:pt x="48" y="62"/>
                  <a:pt x="47" y="56"/>
                  <a:pt x="47" y="49"/>
                </a:cubicBezTo>
                <a:cubicBezTo>
                  <a:pt x="47" y="40"/>
                  <a:pt x="48" y="33"/>
                  <a:pt x="52" y="26"/>
                </a:cubicBezTo>
                <a:cubicBezTo>
                  <a:pt x="55" y="19"/>
                  <a:pt x="60" y="13"/>
                  <a:pt x="66" y="8"/>
                </a:cubicBezTo>
                <a:cubicBezTo>
                  <a:pt x="73" y="2"/>
                  <a:pt x="77" y="0"/>
                  <a:pt x="79" y="0"/>
                </a:cubicBezTo>
                <a:cubicBezTo>
                  <a:pt x="80" y="0"/>
                  <a:pt x="81" y="0"/>
                  <a:pt x="82" y="2"/>
                </a:cubicBezTo>
                <a:cubicBezTo>
                  <a:pt x="82" y="3"/>
                  <a:pt x="83" y="4"/>
                  <a:pt x="83" y="5"/>
                </a:cubicBezTo>
                <a:lnTo>
                  <a:pt x="82" y="6"/>
                </a:lnTo>
                <a:close/>
              </a:path>
            </a:pathLst>
          </a:custGeom>
          <a:gradFill>
            <a:gsLst>
              <a:gs pos="100000">
                <a:schemeClr val="accent1">
                  <a:alpha val="70000"/>
                </a:schemeClr>
              </a:gs>
              <a:gs pos="50000">
                <a:schemeClr val="accent3">
                  <a:alpha val="90000"/>
                </a:schemeClr>
              </a:gs>
              <a:gs pos="0">
                <a:schemeClr val="accent5">
                  <a:alpha val="90000"/>
                </a:schemeClr>
              </a:gs>
            </a:gsLst>
            <a:lin ang="24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/>
              <a:t> </a:t>
            </a:r>
          </a:p>
        </p:txBody>
      </p:sp>
      <p:sp>
        <p:nvSpPr>
          <p:cNvPr id="17" name="Freeform 61">
            <a:extLst>
              <a:ext uri="{FF2B5EF4-FFF2-40B4-BE49-F238E27FC236}">
                <a16:creationId xmlns:a16="http://schemas.microsoft.com/office/drawing/2014/main" id="{32DFA258-1DF9-477A-754D-DA1D55B40F46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419720" y="6156880"/>
            <a:ext cx="194186" cy="172500"/>
          </a:xfrm>
          <a:custGeom>
            <a:avLst/>
            <a:gdLst>
              <a:gd name="T0" fmla="*/ 36 w 83"/>
              <a:gd name="T1" fmla="*/ 6 h 74"/>
              <a:gd name="T2" fmla="*/ 15 w 83"/>
              <a:gd name="T3" fmla="*/ 38 h 74"/>
              <a:gd name="T4" fmla="*/ 17 w 83"/>
              <a:gd name="T5" fmla="*/ 44 h 74"/>
              <a:gd name="T6" fmla="*/ 18 w 83"/>
              <a:gd name="T7" fmla="*/ 44 h 74"/>
              <a:gd name="T8" fmla="*/ 21 w 83"/>
              <a:gd name="T9" fmla="*/ 43 h 74"/>
              <a:gd name="T10" fmla="*/ 31 w 83"/>
              <a:gd name="T11" fmla="*/ 48 h 74"/>
              <a:gd name="T12" fmla="*/ 35 w 83"/>
              <a:gd name="T13" fmla="*/ 59 h 74"/>
              <a:gd name="T14" fmla="*/ 31 w 83"/>
              <a:gd name="T15" fmla="*/ 69 h 74"/>
              <a:gd name="T16" fmla="*/ 20 w 83"/>
              <a:gd name="T17" fmla="*/ 74 h 74"/>
              <a:gd name="T18" fmla="*/ 6 w 83"/>
              <a:gd name="T19" fmla="*/ 67 h 74"/>
              <a:gd name="T20" fmla="*/ 0 w 83"/>
              <a:gd name="T21" fmla="*/ 49 h 74"/>
              <a:gd name="T22" fmla="*/ 5 w 83"/>
              <a:gd name="T23" fmla="*/ 26 h 74"/>
              <a:gd name="T24" fmla="*/ 19 w 83"/>
              <a:gd name="T25" fmla="*/ 8 h 74"/>
              <a:gd name="T26" fmla="*/ 32 w 83"/>
              <a:gd name="T27" fmla="*/ 0 h 74"/>
              <a:gd name="T28" fmla="*/ 35 w 83"/>
              <a:gd name="T29" fmla="*/ 2 h 74"/>
              <a:gd name="T30" fmla="*/ 36 w 83"/>
              <a:gd name="T31" fmla="*/ 5 h 74"/>
              <a:gd name="T32" fmla="*/ 36 w 83"/>
              <a:gd name="T33" fmla="*/ 6 h 74"/>
              <a:gd name="T34" fmla="*/ 82 w 83"/>
              <a:gd name="T35" fmla="*/ 6 h 74"/>
              <a:gd name="T36" fmla="*/ 61 w 83"/>
              <a:gd name="T37" fmla="*/ 39 h 74"/>
              <a:gd name="T38" fmla="*/ 63 w 83"/>
              <a:gd name="T39" fmla="*/ 44 h 74"/>
              <a:gd name="T40" fmla="*/ 65 w 83"/>
              <a:gd name="T41" fmla="*/ 44 h 74"/>
              <a:gd name="T42" fmla="*/ 67 w 83"/>
              <a:gd name="T43" fmla="*/ 43 h 74"/>
              <a:gd name="T44" fmla="*/ 77 w 83"/>
              <a:gd name="T45" fmla="*/ 48 h 74"/>
              <a:gd name="T46" fmla="*/ 82 w 83"/>
              <a:gd name="T47" fmla="*/ 59 h 74"/>
              <a:gd name="T48" fmla="*/ 77 w 83"/>
              <a:gd name="T49" fmla="*/ 69 h 74"/>
              <a:gd name="T50" fmla="*/ 67 w 83"/>
              <a:gd name="T51" fmla="*/ 74 h 74"/>
              <a:gd name="T52" fmla="*/ 52 w 83"/>
              <a:gd name="T53" fmla="*/ 67 h 74"/>
              <a:gd name="T54" fmla="*/ 47 w 83"/>
              <a:gd name="T55" fmla="*/ 49 h 74"/>
              <a:gd name="T56" fmla="*/ 52 w 83"/>
              <a:gd name="T57" fmla="*/ 26 h 74"/>
              <a:gd name="T58" fmla="*/ 66 w 83"/>
              <a:gd name="T59" fmla="*/ 8 h 74"/>
              <a:gd name="T60" fmla="*/ 79 w 83"/>
              <a:gd name="T61" fmla="*/ 0 h 74"/>
              <a:gd name="T62" fmla="*/ 82 w 83"/>
              <a:gd name="T63" fmla="*/ 2 h 74"/>
              <a:gd name="T64" fmla="*/ 83 w 83"/>
              <a:gd name="T65" fmla="*/ 5 h 74"/>
              <a:gd name="T66" fmla="*/ 82 w 83"/>
              <a:gd name="T67" fmla="*/ 6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83" h="74">
                <a:moveTo>
                  <a:pt x="36" y="6"/>
                </a:moveTo>
                <a:cubicBezTo>
                  <a:pt x="22" y="15"/>
                  <a:pt x="15" y="25"/>
                  <a:pt x="15" y="38"/>
                </a:cubicBezTo>
                <a:cubicBezTo>
                  <a:pt x="15" y="42"/>
                  <a:pt x="15" y="44"/>
                  <a:pt x="17" y="44"/>
                </a:cubicBezTo>
                <a:cubicBezTo>
                  <a:pt x="18" y="44"/>
                  <a:pt x="18" y="44"/>
                  <a:pt x="18" y="44"/>
                </a:cubicBezTo>
                <a:cubicBezTo>
                  <a:pt x="19" y="44"/>
                  <a:pt x="20" y="43"/>
                  <a:pt x="21" y="43"/>
                </a:cubicBezTo>
                <a:cubicBezTo>
                  <a:pt x="25" y="43"/>
                  <a:pt x="28" y="45"/>
                  <a:pt x="31" y="48"/>
                </a:cubicBezTo>
                <a:cubicBezTo>
                  <a:pt x="34" y="51"/>
                  <a:pt x="35" y="54"/>
                  <a:pt x="35" y="59"/>
                </a:cubicBezTo>
                <a:cubicBezTo>
                  <a:pt x="35" y="63"/>
                  <a:pt x="33" y="66"/>
                  <a:pt x="31" y="69"/>
                </a:cubicBezTo>
                <a:cubicBezTo>
                  <a:pt x="28" y="72"/>
                  <a:pt x="24" y="74"/>
                  <a:pt x="20" y="74"/>
                </a:cubicBezTo>
                <a:cubicBezTo>
                  <a:pt x="14" y="74"/>
                  <a:pt x="9" y="71"/>
                  <a:pt x="6" y="67"/>
                </a:cubicBezTo>
                <a:cubicBezTo>
                  <a:pt x="2" y="62"/>
                  <a:pt x="0" y="56"/>
                  <a:pt x="0" y="49"/>
                </a:cubicBezTo>
                <a:cubicBezTo>
                  <a:pt x="0" y="40"/>
                  <a:pt x="2" y="33"/>
                  <a:pt x="5" y="26"/>
                </a:cubicBezTo>
                <a:cubicBezTo>
                  <a:pt x="8" y="20"/>
                  <a:pt x="13" y="13"/>
                  <a:pt x="19" y="8"/>
                </a:cubicBezTo>
                <a:cubicBezTo>
                  <a:pt x="26" y="2"/>
                  <a:pt x="30" y="0"/>
                  <a:pt x="32" y="0"/>
                </a:cubicBezTo>
                <a:cubicBezTo>
                  <a:pt x="33" y="0"/>
                  <a:pt x="34" y="0"/>
                  <a:pt x="35" y="2"/>
                </a:cubicBezTo>
                <a:cubicBezTo>
                  <a:pt x="36" y="3"/>
                  <a:pt x="36" y="4"/>
                  <a:pt x="36" y="5"/>
                </a:cubicBezTo>
                <a:lnTo>
                  <a:pt x="36" y="6"/>
                </a:lnTo>
                <a:close/>
                <a:moveTo>
                  <a:pt x="82" y="6"/>
                </a:moveTo>
                <a:cubicBezTo>
                  <a:pt x="68" y="15"/>
                  <a:pt x="61" y="26"/>
                  <a:pt x="61" y="39"/>
                </a:cubicBezTo>
                <a:cubicBezTo>
                  <a:pt x="61" y="42"/>
                  <a:pt x="62" y="44"/>
                  <a:pt x="63" y="44"/>
                </a:cubicBezTo>
                <a:cubicBezTo>
                  <a:pt x="65" y="44"/>
                  <a:pt x="65" y="44"/>
                  <a:pt x="65" y="44"/>
                </a:cubicBezTo>
                <a:cubicBezTo>
                  <a:pt x="66" y="44"/>
                  <a:pt x="67" y="43"/>
                  <a:pt x="67" y="43"/>
                </a:cubicBezTo>
                <a:cubicBezTo>
                  <a:pt x="71" y="43"/>
                  <a:pt x="75" y="45"/>
                  <a:pt x="77" y="48"/>
                </a:cubicBezTo>
                <a:cubicBezTo>
                  <a:pt x="80" y="51"/>
                  <a:pt x="82" y="54"/>
                  <a:pt x="82" y="59"/>
                </a:cubicBezTo>
                <a:cubicBezTo>
                  <a:pt x="82" y="63"/>
                  <a:pt x="80" y="66"/>
                  <a:pt x="77" y="69"/>
                </a:cubicBezTo>
                <a:cubicBezTo>
                  <a:pt x="74" y="72"/>
                  <a:pt x="71" y="74"/>
                  <a:pt x="67" y="74"/>
                </a:cubicBezTo>
                <a:cubicBezTo>
                  <a:pt x="61" y="74"/>
                  <a:pt x="56" y="71"/>
                  <a:pt x="52" y="67"/>
                </a:cubicBezTo>
                <a:cubicBezTo>
                  <a:pt x="48" y="62"/>
                  <a:pt x="47" y="56"/>
                  <a:pt x="47" y="49"/>
                </a:cubicBezTo>
                <a:cubicBezTo>
                  <a:pt x="47" y="40"/>
                  <a:pt x="48" y="33"/>
                  <a:pt x="52" y="26"/>
                </a:cubicBezTo>
                <a:cubicBezTo>
                  <a:pt x="55" y="19"/>
                  <a:pt x="60" y="13"/>
                  <a:pt x="66" y="8"/>
                </a:cubicBezTo>
                <a:cubicBezTo>
                  <a:pt x="73" y="2"/>
                  <a:pt x="77" y="0"/>
                  <a:pt x="79" y="0"/>
                </a:cubicBezTo>
                <a:cubicBezTo>
                  <a:pt x="80" y="0"/>
                  <a:pt x="81" y="0"/>
                  <a:pt x="82" y="2"/>
                </a:cubicBezTo>
                <a:cubicBezTo>
                  <a:pt x="82" y="3"/>
                  <a:pt x="83" y="4"/>
                  <a:pt x="83" y="5"/>
                </a:cubicBezTo>
                <a:lnTo>
                  <a:pt x="82" y="6"/>
                </a:lnTo>
                <a:close/>
              </a:path>
            </a:pathLst>
          </a:custGeom>
          <a:gradFill>
            <a:gsLst>
              <a:gs pos="100000">
                <a:schemeClr val="accent1">
                  <a:alpha val="70000"/>
                </a:schemeClr>
              </a:gs>
              <a:gs pos="50000">
                <a:schemeClr val="accent3">
                  <a:alpha val="90000"/>
                </a:schemeClr>
              </a:gs>
              <a:gs pos="0">
                <a:schemeClr val="accent5">
                  <a:alpha val="90000"/>
                </a:schemeClr>
              </a:gs>
            </a:gsLst>
            <a:lin ang="24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/>
              <a:t> </a:t>
            </a:r>
          </a:p>
        </p:txBody>
      </p:sp>
      <p:sp>
        <p:nvSpPr>
          <p:cNvPr id="18" name="Freeform 61">
            <a:extLst>
              <a:ext uri="{FF2B5EF4-FFF2-40B4-BE49-F238E27FC236}">
                <a16:creationId xmlns:a16="http://schemas.microsoft.com/office/drawing/2014/main" id="{9900D609-8B6F-A695-D02A-F457EC2C7CFA}"/>
              </a:ext>
            </a:extLst>
          </p:cNvPr>
          <p:cNvSpPr>
            <a:spLocks noEditPoints="1"/>
          </p:cNvSpPr>
          <p:nvPr userDrawn="1"/>
        </p:nvSpPr>
        <p:spPr bwMode="auto">
          <a:xfrm rot="10800000">
            <a:off x="11331320" y="4210391"/>
            <a:ext cx="194186" cy="172500"/>
          </a:xfrm>
          <a:custGeom>
            <a:avLst/>
            <a:gdLst>
              <a:gd name="T0" fmla="*/ 36 w 83"/>
              <a:gd name="T1" fmla="*/ 6 h 74"/>
              <a:gd name="T2" fmla="*/ 15 w 83"/>
              <a:gd name="T3" fmla="*/ 38 h 74"/>
              <a:gd name="T4" fmla="*/ 17 w 83"/>
              <a:gd name="T5" fmla="*/ 44 h 74"/>
              <a:gd name="T6" fmla="*/ 18 w 83"/>
              <a:gd name="T7" fmla="*/ 44 h 74"/>
              <a:gd name="T8" fmla="*/ 21 w 83"/>
              <a:gd name="T9" fmla="*/ 43 h 74"/>
              <a:gd name="T10" fmla="*/ 31 w 83"/>
              <a:gd name="T11" fmla="*/ 48 h 74"/>
              <a:gd name="T12" fmla="*/ 35 w 83"/>
              <a:gd name="T13" fmla="*/ 59 h 74"/>
              <a:gd name="T14" fmla="*/ 31 w 83"/>
              <a:gd name="T15" fmla="*/ 69 h 74"/>
              <a:gd name="T16" fmla="*/ 20 w 83"/>
              <a:gd name="T17" fmla="*/ 74 h 74"/>
              <a:gd name="T18" fmla="*/ 6 w 83"/>
              <a:gd name="T19" fmla="*/ 67 h 74"/>
              <a:gd name="T20" fmla="*/ 0 w 83"/>
              <a:gd name="T21" fmla="*/ 49 h 74"/>
              <a:gd name="T22" fmla="*/ 5 w 83"/>
              <a:gd name="T23" fmla="*/ 26 h 74"/>
              <a:gd name="T24" fmla="*/ 19 w 83"/>
              <a:gd name="T25" fmla="*/ 8 h 74"/>
              <a:gd name="T26" fmla="*/ 32 w 83"/>
              <a:gd name="T27" fmla="*/ 0 h 74"/>
              <a:gd name="T28" fmla="*/ 35 w 83"/>
              <a:gd name="T29" fmla="*/ 2 h 74"/>
              <a:gd name="T30" fmla="*/ 36 w 83"/>
              <a:gd name="T31" fmla="*/ 5 h 74"/>
              <a:gd name="T32" fmla="*/ 36 w 83"/>
              <a:gd name="T33" fmla="*/ 6 h 74"/>
              <a:gd name="T34" fmla="*/ 82 w 83"/>
              <a:gd name="T35" fmla="*/ 6 h 74"/>
              <a:gd name="T36" fmla="*/ 61 w 83"/>
              <a:gd name="T37" fmla="*/ 39 h 74"/>
              <a:gd name="T38" fmla="*/ 63 w 83"/>
              <a:gd name="T39" fmla="*/ 44 h 74"/>
              <a:gd name="T40" fmla="*/ 65 w 83"/>
              <a:gd name="T41" fmla="*/ 44 h 74"/>
              <a:gd name="T42" fmla="*/ 67 w 83"/>
              <a:gd name="T43" fmla="*/ 43 h 74"/>
              <a:gd name="T44" fmla="*/ 77 w 83"/>
              <a:gd name="T45" fmla="*/ 48 h 74"/>
              <a:gd name="T46" fmla="*/ 82 w 83"/>
              <a:gd name="T47" fmla="*/ 59 h 74"/>
              <a:gd name="T48" fmla="*/ 77 w 83"/>
              <a:gd name="T49" fmla="*/ 69 h 74"/>
              <a:gd name="T50" fmla="*/ 67 w 83"/>
              <a:gd name="T51" fmla="*/ 74 h 74"/>
              <a:gd name="T52" fmla="*/ 52 w 83"/>
              <a:gd name="T53" fmla="*/ 67 h 74"/>
              <a:gd name="T54" fmla="*/ 47 w 83"/>
              <a:gd name="T55" fmla="*/ 49 h 74"/>
              <a:gd name="T56" fmla="*/ 52 w 83"/>
              <a:gd name="T57" fmla="*/ 26 h 74"/>
              <a:gd name="T58" fmla="*/ 66 w 83"/>
              <a:gd name="T59" fmla="*/ 8 h 74"/>
              <a:gd name="T60" fmla="*/ 79 w 83"/>
              <a:gd name="T61" fmla="*/ 0 h 74"/>
              <a:gd name="T62" fmla="*/ 82 w 83"/>
              <a:gd name="T63" fmla="*/ 2 h 74"/>
              <a:gd name="T64" fmla="*/ 83 w 83"/>
              <a:gd name="T65" fmla="*/ 5 h 74"/>
              <a:gd name="T66" fmla="*/ 82 w 83"/>
              <a:gd name="T67" fmla="*/ 6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83" h="74">
                <a:moveTo>
                  <a:pt x="36" y="6"/>
                </a:moveTo>
                <a:cubicBezTo>
                  <a:pt x="22" y="15"/>
                  <a:pt x="15" y="25"/>
                  <a:pt x="15" y="38"/>
                </a:cubicBezTo>
                <a:cubicBezTo>
                  <a:pt x="15" y="42"/>
                  <a:pt x="15" y="44"/>
                  <a:pt x="17" y="44"/>
                </a:cubicBezTo>
                <a:cubicBezTo>
                  <a:pt x="18" y="44"/>
                  <a:pt x="18" y="44"/>
                  <a:pt x="18" y="44"/>
                </a:cubicBezTo>
                <a:cubicBezTo>
                  <a:pt x="19" y="44"/>
                  <a:pt x="20" y="43"/>
                  <a:pt x="21" y="43"/>
                </a:cubicBezTo>
                <a:cubicBezTo>
                  <a:pt x="25" y="43"/>
                  <a:pt x="28" y="45"/>
                  <a:pt x="31" y="48"/>
                </a:cubicBezTo>
                <a:cubicBezTo>
                  <a:pt x="34" y="51"/>
                  <a:pt x="35" y="54"/>
                  <a:pt x="35" y="59"/>
                </a:cubicBezTo>
                <a:cubicBezTo>
                  <a:pt x="35" y="63"/>
                  <a:pt x="33" y="66"/>
                  <a:pt x="31" y="69"/>
                </a:cubicBezTo>
                <a:cubicBezTo>
                  <a:pt x="28" y="72"/>
                  <a:pt x="24" y="74"/>
                  <a:pt x="20" y="74"/>
                </a:cubicBezTo>
                <a:cubicBezTo>
                  <a:pt x="14" y="74"/>
                  <a:pt x="9" y="71"/>
                  <a:pt x="6" y="67"/>
                </a:cubicBezTo>
                <a:cubicBezTo>
                  <a:pt x="2" y="62"/>
                  <a:pt x="0" y="56"/>
                  <a:pt x="0" y="49"/>
                </a:cubicBezTo>
                <a:cubicBezTo>
                  <a:pt x="0" y="40"/>
                  <a:pt x="2" y="33"/>
                  <a:pt x="5" y="26"/>
                </a:cubicBezTo>
                <a:cubicBezTo>
                  <a:pt x="8" y="20"/>
                  <a:pt x="13" y="13"/>
                  <a:pt x="19" y="8"/>
                </a:cubicBezTo>
                <a:cubicBezTo>
                  <a:pt x="26" y="2"/>
                  <a:pt x="30" y="0"/>
                  <a:pt x="32" y="0"/>
                </a:cubicBezTo>
                <a:cubicBezTo>
                  <a:pt x="33" y="0"/>
                  <a:pt x="34" y="0"/>
                  <a:pt x="35" y="2"/>
                </a:cubicBezTo>
                <a:cubicBezTo>
                  <a:pt x="36" y="3"/>
                  <a:pt x="36" y="4"/>
                  <a:pt x="36" y="5"/>
                </a:cubicBezTo>
                <a:lnTo>
                  <a:pt x="36" y="6"/>
                </a:lnTo>
                <a:close/>
                <a:moveTo>
                  <a:pt x="82" y="6"/>
                </a:moveTo>
                <a:cubicBezTo>
                  <a:pt x="68" y="15"/>
                  <a:pt x="61" y="26"/>
                  <a:pt x="61" y="39"/>
                </a:cubicBezTo>
                <a:cubicBezTo>
                  <a:pt x="61" y="42"/>
                  <a:pt x="62" y="44"/>
                  <a:pt x="63" y="44"/>
                </a:cubicBezTo>
                <a:cubicBezTo>
                  <a:pt x="65" y="44"/>
                  <a:pt x="65" y="44"/>
                  <a:pt x="65" y="44"/>
                </a:cubicBezTo>
                <a:cubicBezTo>
                  <a:pt x="66" y="44"/>
                  <a:pt x="67" y="43"/>
                  <a:pt x="67" y="43"/>
                </a:cubicBezTo>
                <a:cubicBezTo>
                  <a:pt x="71" y="43"/>
                  <a:pt x="75" y="45"/>
                  <a:pt x="77" y="48"/>
                </a:cubicBezTo>
                <a:cubicBezTo>
                  <a:pt x="80" y="51"/>
                  <a:pt x="82" y="54"/>
                  <a:pt x="82" y="59"/>
                </a:cubicBezTo>
                <a:cubicBezTo>
                  <a:pt x="82" y="63"/>
                  <a:pt x="80" y="66"/>
                  <a:pt x="77" y="69"/>
                </a:cubicBezTo>
                <a:cubicBezTo>
                  <a:pt x="74" y="72"/>
                  <a:pt x="71" y="74"/>
                  <a:pt x="67" y="74"/>
                </a:cubicBezTo>
                <a:cubicBezTo>
                  <a:pt x="61" y="74"/>
                  <a:pt x="56" y="71"/>
                  <a:pt x="52" y="67"/>
                </a:cubicBezTo>
                <a:cubicBezTo>
                  <a:pt x="48" y="62"/>
                  <a:pt x="47" y="56"/>
                  <a:pt x="47" y="49"/>
                </a:cubicBezTo>
                <a:cubicBezTo>
                  <a:pt x="47" y="40"/>
                  <a:pt x="48" y="33"/>
                  <a:pt x="52" y="26"/>
                </a:cubicBezTo>
                <a:cubicBezTo>
                  <a:pt x="55" y="19"/>
                  <a:pt x="60" y="13"/>
                  <a:pt x="66" y="8"/>
                </a:cubicBezTo>
                <a:cubicBezTo>
                  <a:pt x="73" y="2"/>
                  <a:pt x="77" y="0"/>
                  <a:pt x="79" y="0"/>
                </a:cubicBezTo>
                <a:cubicBezTo>
                  <a:pt x="80" y="0"/>
                  <a:pt x="81" y="0"/>
                  <a:pt x="82" y="2"/>
                </a:cubicBezTo>
                <a:cubicBezTo>
                  <a:pt x="82" y="3"/>
                  <a:pt x="83" y="4"/>
                  <a:pt x="83" y="5"/>
                </a:cubicBezTo>
                <a:lnTo>
                  <a:pt x="82" y="6"/>
                </a:lnTo>
                <a:close/>
              </a:path>
            </a:pathLst>
          </a:custGeom>
          <a:gradFill>
            <a:gsLst>
              <a:gs pos="100000">
                <a:schemeClr val="accent1">
                  <a:alpha val="70000"/>
                </a:schemeClr>
              </a:gs>
              <a:gs pos="50000">
                <a:schemeClr val="accent3">
                  <a:alpha val="90000"/>
                </a:schemeClr>
              </a:gs>
              <a:gs pos="0">
                <a:schemeClr val="accent5">
                  <a:alpha val="90000"/>
                </a:schemeClr>
              </a:gs>
            </a:gsLst>
            <a:lin ang="24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/>
              <a:t> </a:t>
            </a:r>
          </a:p>
        </p:txBody>
      </p:sp>
      <p:sp>
        <p:nvSpPr>
          <p:cNvPr id="19" name="Freeform 61">
            <a:extLst>
              <a:ext uri="{FF2B5EF4-FFF2-40B4-BE49-F238E27FC236}">
                <a16:creationId xmlns:a16="http://schemas.microsoft.com/office/drawing/2014/main" id="{82964205-99B4-E2F9-9B78-BD42551C12BA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331320" y="6156880"/>
            <a:ext cx="194186" cy="172500"/>
          </a:xfrm>
          <a:custGeom>
            <a:avLst/>
            <a:gdLst>
              <a:gd name="T0" fmla="*/ 36 w 83"/>
              <a:gd name="T1" fmla="*/ 6 h 74"/>
              <a:gd name="T2" fmla="*/ 15 w 83"/>
              <a:gd name="T3" fmla="*/ 38 h 74"/>
              <a:gd name="T4" fmla="*/ 17 w 83"/>
              <a:gd name="T5" fmla="*/ 44 h 74"/>
              <a:gd name="T6" fmla="*/ 18 w 83"/>
              <a:gd name="T7" fmla="*/ 44 h 74"/>
              <a:gd name="T8" fmla="*/ 21 w 83"/>
              <a:gd name="T9" fmla="*/ 43 h 74"/>
              <a:gd name="T10" fmla="*/ 31 w 83"/>
              <a:gd name="T11" fmla="*/ 48 h 74"/>
              <a:gd name="T12" fmla="*/ 35 w 83"/>
              <a:gd name="T13" fmla="*/ 59 h 74"/>
              <a:gd name="T14" fmla="*/ 31 w 83"/>
              <a:gd name="T15" fmla="*/ 69 h 74"/>
              <a:gd name="T16" fmla="*/ 20 w 83"/>
              <a:gd name="T17" fmla="*/ 74 h 74"/>
              <a:gd name="T18" fmla="*/ 6 w 83"/>
              <a:gd name="T19" fmla="*/ 67 h 74"/>
              <a:gd name="T20" fmla="*/ 0 w 83"/>
              <a:gd name="T21" fmla="*/ 49 h 74"/>
              <a:gd name="T22" fmla="*/ 5 w 83"/>
              <a:gd name="T23" fmla="*/ 26 h 74"/>
              <a:gd name="T24" fmla="*/ 19 w 83"/>
              <a:gd name="T25" fmla="*/ 8 h 74"/>
              <a:gd name="T26" fmla="*/ 32 w 83"/>
              <a:gd name="T27" fmla="*/ 0 h 74"/>
              <a:gd name="T28" fmla="*/ 35 w 83"/>
              <a:gd name="T29" fmla="*/ 2 h 74"/>
              <a:gd name="T30" fmla="*/ 36 w 83"/>
              <a:gd name="T31" fmla="*/ 5 h 74"/>
              <a:gd name="T32" fmla="*/ 36 w 83"/>
              <a:gd name="T33" fmla="*/ 6 h 74"/>
              <a:gd name="T34" fmla="*/ 82 w 83"/>
              <a:gd name="T35" fmla="*/ 6 h 74"/>
              <a:gd name="T36" fmla="*/ 61 w 83"/>
              <a:gd name="T37" fmla="*/ 39 h 74"/>
              <a:gd name="T38" fmla="*/ 63 w 83"/>
              <a:gd name="T39" fmla="*/ 44 h 74"/>
              <a:gd name="T40" fmla="*/ 65 w 83"/>
              <a:gd name="T41" fmla="*/ 44 h 74"/>
              <a:gd name="T42" fmla="*/ 67 w 83"/>
              <a:gd name="T43" fmla="*/ 43 h 74"/>
              <a:gd name="T44" fmla="*/ 77 w 83"/>
              <a:gd name="T45" fmla="*/ 48 h 74"/>
              <a:gd name="T46" fmla="*/ 82 w 83"/>
              <a:gd name="T47" fmla="*/ 59 h 74"/>
              <a:gd name="T48" fmla="*/ 77 w 83"/>
              <a:gd name="T49" fmla="*/ 69 h 74"/>
              <a:gd name="T50" fmla="*/ 67 w 83"/>
              <a:gd name="T51" fmla="*/ 74 h 74"/>
              <a:gd name="T52" fmla="*/ 52 w 83"/>
              <a:gd name="T53" fmla="*/ 67 h 74"/>
              <a:gd name="T54" fmla="*/ 47 w 83"/>
              <a:gd name="T55" fmla="*/ 49 h 74"/>
              <a:gd name="T56" fmla="*/ 52 w 83"/>
              <a:gd name="T57" fmla="*/ 26 h 74"/>
              <a:gd name="T58" fmla="*/ 66 w 83"/>
              <a:gd name="T59" fmla="*/ 8 h 74"/>
              <a:gd name="T60" fmla="*/ 79 w 83"/>
              <a:gd name="T61" fmla="*/ 0 h 74"/>
              <a:gd name="T62" fmla="*/ 82 w 83"/>
              <a:gd name="T63" fmla="*/ 2 h 74"/>
              <a:gd name="T64" fmla="*/ 83 w 83"/>
              <a:gd name="T65" fmla="*/ 5 h 74"/>
              <a:gd name="T66" fmla="*/ 82 w 83"/>
              <a:gd name="T67" fmla="*/ 6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83" h="74">
                <a:moveTo>
                  <a:pt x="36" y="6"/>
                </a:moveTo>
                <a:cubicBezTo>
                  <a:pt x="22" y="15"/>
                  <a:pt x="15" y="25"/>
                  <a:pt x="15" y="38"/>
                </a:cubicBezTo>
                <a:cubicBezTo>
                  <a:pt x="15" y="42"/>
                  <a:pt x="15" y="44"/>
                  <a:pt x="17" y="44"/>
                </a:cubicBezTo>
                <a:cubicBezTo>
                  <a:pt x="18" y="44"/>
                  <a:pt x="18" y="44"/>
                  <a:pt x="18" y="44"/>
                </a:cubicBezTo>
                <a:cubicBezTo>
                  <a:pt x="19" y="44"/>
                  <a:pt x="20" y="43"/>
                  <a:pt x="21" y="43"/>
                </a:cubicBezTo>
                <a:cubicBezTo>
                  <a:pt x="25" y="43"/>
                  <a:pt x="28" y="45"/>
                  <a:pt x="31" y="48"/>
                </a:cubicBezTo>
                <a:cubicBezTo>
                  <a:pt x="34" y="51"/>
                  <a:pt x="35" y="54"/>
                  <a:pt x="35" y="59"/>
                </a:cubicBezTo>
                <a:cubicBezTo>
                  <a:pt x="35" y="63"/>
                  <a:pt x="33" y="66"/>
                  <a:pt x="31" y="69"/>
                </a:cubicBezTo>
                <a:cubicBezTo>
                  <a:pt x="28" y="72"/>
                  <a:pt x="24" y="74"/>
                  <a:pt x="20" y="74"/>
                </a:cubicBezTo>
                <a:cubicBezTo>
                  <a:pt x="14" y="74"/>
                  <a:pt x="9" y="71"/>
                  <a:pt x="6" y="67"/>
                </a:cubicBezTo>
                <a:cubicBezTo>
                  <a:pt x="2" y="62"/>
                  <a:pt x="0" y="56"/>
                  <a:pt x="0" y="49"/>
                </a:cubicBezTo>
                <a:cubicBezTo>
                  <a:pt x="0" y="40"/>
                  <a:pt x="2" y="33"/>
                  <a:pt x="5" y="26"/>
                </a:cubicBezTo>
                <a:cubicBezTo>
                  <a:pt x="8" y="20"/>
                  <a:pt x="13" y="13"/>
                  <a:pt x="19" y="8"/>
                </a:cubicBezTo>
                <a:cubicBezTo>
                  <a:pt x="26" y="2"/>
                  <a:pt x="30" y="0"/>
                  <a:pt x="32" y="0"/>
                </a:cubicBezTo>
                <a:cubicBezTo>
                  <a:pt x="33" y="0"/>
                  <a:pt x="34" y="0"/>
                  <a:pt x="35" y="2"/>
                </a:cubicBezTo>
                <a:cubicBezTo>
                  <a:pt x="36" y="3"/>
                  <a:pt x="36" y="4"/>
                  <a:pt x="36" y="5"/>
                </a:cubicBezTo>
                <a:lnTo>
                  <a:pt x="36" y="6"/>
                </a:lnTo>
                <a:close/>
                <a:moveTo>
                  <a:pt x="82" y="6"/>
                </a:moveTo>
                <a:cubicBezTo>
                  <a:pt x="68" y="15"/>
                  <a:pt x="61" y="26"/>
                  <a:pt x="61" y="39"/>
                </a:cubicBezTo>
                <a:cubicBezTo>
                  <a:pt x="61" y="42"/>
                  <a:pt x="62" y="44"/>
                  <a:pt x="63" y="44"/>
                </a:cubicBezTo>
                <a:cubicBezTo>
                  <a:pt x="65" y="44"/>
                  <a:pt x="65" y="44"/>
                  <a:pt x="65" y="44"/>
                </a:cubicBezTo>
                <a:cubicBezTo>
                  <a:pt x="66" y="44"/>
                  <a:pt x="67" y="43"/>
                  <a:pt x="67" y="43"/>
                </a:cubicBezTo>
                <a:cubicBezTo>
                  <a:pt x="71" y="43"/>
                  <a:pt x="75" y="45"/>
                  <a:pt x="77" y="48"/>
                </a:cubicBezTo>
                <a:cubicBezTo>
                  <a:pt x="80" y="51"/>
                  <a:pt x="82" y="54"/>
                  <a:pt x="82" y="59"/>
                </a:cubicBezTo>
                <a:cubicBezTo>
                  <a:pt x="82" y="63"/>
                  <a:pt x="80" y="66"/>
                  <a:pt x="77" y="69"/>
                </a:cubicBezTo>
                <a:cubicBezTo>
                  <a:pt x="74" y="72"/>
                  <a:pt x="71" y="74"/>
                  <a:pt x="67" y="74"/>
                </a:cubicBezTo>
                <a:cubicBezTo>
                  <a:pt x="61" y="74"/>
                  <a:pt x="56" y="71"/>
                  <a:pt x="52" y="67"/>
                </a:cubicBezTo>
                <a:cubicBezTo>
                  <a:pt x="48" y="62"/>
                  <a:pt x="47" y="56"/>
                  <a:pt x="47" y="49"/>
                </a:cubicBezTo>
                <a:cubicBezTo>
                  <a:pt x="47" y="40"/>
                  <a:pt x="48" y="33"/>
                  <a:pt x="52" y="26"/>
                </a:cubicBezTo>
                <a:cubicBezTo>
                  <a:pt x="55" y="19"/>
                  <a:pt x="60" y="13"/>
                  <a:pt x="66" y="8"/>
                </a:cubicBezTo>
                <a:cubicBezTo>
                  <a:pt x="73" y="2"/>
                  <a:pt x="77" y="0"/>
                  <a:pt x="79" y="0"/>
                </a:cubicBezTo>
                <a:cubicBezTo>
                  <a:pt x="80" y="0"/>
                  <a:pt x="81" y="0"/>
                  <a:pt x="82" y="2"/>
                </a:cubicBezTo>
                <a:cubicBezTo>
                  <a:pt x="82" y="3"/>
                  <a:pt x="83" y="4"/>
                  <a:pt x="83" y="5"/>
                </a:cubicBezTo>
                <a:lnTo>
                  <a:pt x="82" y="6"/>
                </a:lnTo>
                <a:close/>
              </a:path>
            </a:pathLst>
          </a:custGeom>
          <a:gradFill>
            <a:gsLst>
              <a:gs pos="100000">
                <a:schemeClr val="accent1">
                  <a:alpha val="70000"/>
                </a:schemeClr>
              </a:gs>
              <a:gs pos="50000">
                <a:schemeClr val="accent3">
                  <a:alpha val="90000"/>
                </a:schemeClr>
              </a:gs>
              <a:gs pos="0">
                <a:schemeClr val="accent5">
                  <a:alpha val="90000"/>
                </a:schemeClr>
              </a:gs>
            </a:gsLst>
            <a:lin ang="24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/>
              <a:t> 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1380BE5E-5E4D-1524-3953-98698A60718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767822" y="3670306"/>
            <a:ext cx="1722862" cy="2398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>
                <a:latin typeface="Arial Black" panose="020B0A04020102020204" pitchFamily="34" charset="0"/>
              </a:defRPr>
            </a:lvl1pPr>
            <a:lvl2pPr>
              <a:defRPr sz="1400">
                <a:latin typeface="Montserrat" pitchFamily="2" charset="0"/>
              </a:defRPr>
            </a:lvl2pPr>
            <a:lvl3pPr>
              <a:defRPr sz="1400">
                <a:latin typeface="Montserrat" pitchFamily="2" charset="0"/>
              </a:defRPr>
            </a:lvl3pPr>
            <a:lvl4pPr>
              <a:defRPr sz="1400">
                <a:latin typeface="Montserrat" pitchFamily="2" charset="0"/>
              </a:defRPr>
            </a:lvl4pPr>
            <a:lvl5pPr>
              <a:defRPr sz="1400">
                <a:latin typeface="Montserrat" pitchFamily="2" charset="0"/>
              </a:defRPr>
            </a:lvl5pPr>
          </a:lstStyle>
          <a:p>
            <a:pPr lvl="0"/>
            <a:r>
              <a:rPr lang="en-US" dirty="0"/>
              <a:t>Title</a:t>
            </a:r>
            <a:endParaRPr lang="es-MX" dirty="0"/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B6D38DB1-475F-28AA-3552-3584960BC91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767822" y="3082109"/>
            <a:ext cx="1454194" cy="460375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lang="en-US" sz="1800" b="0" spc="0" smtClean="0">
                <a:gradFill>
                  <a:gsLst>
                    <a:gs pos="0">
                      <a:schemeClr val="accent1"/>
                    </a:gs>
                    <a:gs pos="50000">
                      <a:schemeClr val="accent3"/>
                    </a:gs>
                    <a:gs pos="100000">
                      <a:schemeClr val="accent5"/>
                    </a:gs>
                  </a:gsLst>
                  <a:lin ang="2400000" scaled="0"/>
                </a:gradFill>
                <a:latin typeface="Arial Black" panose="020B0A04020102020204" pitchFamily="34" charset="0"/>
              </a:defRPr>
            </a:lvl1pPr>
            <a:lvl2pPr>
              <a:defRPr lang="en-US" sz="2000" smtClean="0"/>
            </a:lvl2pPr>
            <a:lvl3pPr>
              <a:defRPr lang="en-US" sz="1800" smtClean="0"/>
            </a:lvl3pPr>
            <a:lvl4pPr>
              <a:defRPr lang="en-US" sz="1600" smtClean="0"/>
            </a:lvl4pPr>
            <a:lvl5pPr>
              <a:defRPr lang="es-MX" sz="1600"/>
            </a:lvl5pPr>
          </a:lstStyle>
          <a:p>
            <a:pPr marL="0" lvl="0" indent="0">
              <a:buNone/>
            </a:pPr>
            <a:r>
              <a:rPr lang="en-US" dirty="0"/>
              <a:t>Name</a:t>
            </a:r>
            <a:endParaRPr lang="es-MX" dirty="0"/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E88C7B80-1E31-7595-877E-B717B1721CD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660589" y="3700342"/>
            <a:ext cx="1722862" cy="2398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>
                <a:latin typeface="Arial Black" panose="020B0A04020102020204" pitchFamily="34" charset="0"/>
              </a:defRPr>
            </a:lvl1pPr>
            <a:lvl2pPr>
              <a:defRPr sz="1400">
                <a:latin typeface="Montserrat" pitchFamily="2" charset="0"/>
              </a:defRPr>
            </a:lvl2pPr>
            <a:lvl3pPr>
              <a:defRPr sz="1400">
                <a:latin typeface="Montserrat" pitchFamily="2" charset="0"/>
              </a:defRPr>
            </a:lvl3pPr>
            <a:lvl4pPr>
              <a:defRPr sz="1400">
                <a:latin typeface="Montserrat" pitchFamily="2" charset="0"/>
              </a:defRPr>
            </a:lvl4pPr>
            <a:lvl5pPr>
              <a:defRPr sz="1400">
                <a:latin typeface="Montserrat" pitchFamily="2" charset="0"/>
              </a:defRPr>
            </a:lvl5pPr>
          </a:lstStyle>
          <a:p>
            <a:pPr lvl="0"/>
            <a:r>
              <a:rPr lang="en-US" dirty="0"/>
              <a:t>Title</a:t>
            </a:r>
            <a:endParaRPr lang="es-MX" dirty="0"/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8BE42C04-3BD4-7468-E7A4-6E4933D1300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660589" y="3112145"/>
            <a:ext cx="1454194" cy="460375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lang="en-US" sz="1800" b="0" spc="0" smtClean="0">
                <a:gradFill>
                  <a:gsLst>
                    <a:gs pos="0">
                      <a:schemeClr val="accent1"/>
                    </a:gs>
                    <a:gs pos="50000">
                      <a:schemeClr val="accent3"/>
                    </a:gs>
                    <a:gs pos="100000">
                      <a:schemeClr val="accent5"/>
                    </a:gs>
                  </a:gsLst>
                  <a:lin ang="2400000" scaled="0"/>
                </a:gradFill>
                <a:latin typeface="Arial Black" panose="020B0A04020102020204" pitchFamily="34" charset="0"/>
              </a:defRPr>
            </a:lvl1pPr>
            <a:lvl2pPr>
              <a:defRPr lang="en-US" sz="2000" smtClean="0"/>
            </a:lvl2pPr>
            <a:lvl3pPr>
              <a:defRPr lang="en-US" sz="1800" smtClean="0"/>
            </a:lvl3pPr>
            <a:lvl4pPr>
              <a:defRPr lang="en-US" sz="1600" smtClean="0"/>
            </a:lvl4pPr>
            <a:lvl5pPr>
              <a:defRPr lang="es-MX" sz="1600"/>
            </a:lvl5pPr>
          </a:lstStyle>
          <a:p>
            <a:pPr marL="0" lvl="0" indent="0">
              <a:buNone/>
            </a:pPr>
            <a:r>
              <a:rPr lang="en-US" dirty="0"/>
              <a:t>Name</a:t>
            </a:r>
            <a:endParaRPr lang="es-MX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9A34CFD-79EF-C165-2E33-9ADE65E0F5B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608458" y="3700342"/>
            <a:ext cx="1722862" cy="2398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>
                <a:latin typeface="Arial Black" panose="020B0A04020102020204" pitchFamily="34" charset="0"/>
              </a:defRPr>
            </a:lvl1pPr>
            <a:lvl2pPr>
              <a:defRPr sz="1400">
                <a:latin typeface="Montserrat" pitchFamily="2" charset="0"/>
              </a:defRPr>
            </a:lvl2pPr>
            <a:lvl3pPr>
              <a:defRPr sz="1400">
                <a:latin typeface="Montserrat" pitchFamily="2" charset="0"/>
              </a:defRPr>
            </a:lvl3pPr>
            <a:lvl4pPr>
              <a:defRPr sz="1400">
                <a:latin typeface="Montserrat" pitchFamily="2" charset="0"/>
              </a:defRPr>
            </a:lvl4pPr>
            <a:lvl5pPr>
              <a:defRPr sz="1400">
                <a:latin typeface="Montserrat" pitchFamily="2" charset="0"/>
              </a:defRPr>
            </a:lvl5pPr>
          </a:lstStyle>
          <a:p>
            <a:pPr lvl="0"/>
            <a:r>
              <a:rPr lang="en-US" dirty="0"/>
              <a:t>Title</a:t>
            </a:r>
            <a:endParaRPr lang="es-MX" dirty="0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FC773AED-05AA-0780-0524-06B165ABE0D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608458" y="3112145"/>
            <a:ext cx="1454194" cy="460375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lang="en-US" sz="1800" b="0" spc="0" smtClean="0">
                <a:gradFill>
                  <a:gsLst>
                    <a:gs pos="0">
                      <a:schemeClr val="accent1"/>
                    </a:gs>
                    <a:gs pos="50000">
                      <a:schemeClr val="accent3"/>
                    </a:gs>
                    <a:gs pos="100000">
                      <a:schemeClr val="accent5"/>
                    </a:gs>
                  </a:gsLst>
                  <a:lin ang="2400000" scaled="0"/>
                </a:gradFill>
                <a:latin typeface="Arial Black" panose="020B0A04020102020204" pitchFamily="34" charset="0"/>
              </a:defRPr>
            </a:lvl1pPr>
            <a:lvl2pPr>
              <a:defRPr lang="en-US" sz="2000" smtClean="0"/>
            </a:lvl2pPr>
            <a:lvl3pPr>
              <a:defRPr lang="en-US" sz="1800" smtClean="0"/>
            </a:lvl3pPr>
            <a:lvl4pPr>
              <a:defRPr lang="en-US" sz="1600" smtClean="0"/>
            </a:lvl4pPr>
            <a:lvl5pPr>
              <a:defRPr lang="es-MX" sz="1600"/>
            </a:lvl5pPr>
          </a:lstStyle>
          <a:p>
            <a:pPr marL="0" lvl="0" indent="0">
              <a:buNone/>
            </a:pPr>
            <a:r>
              <a:rPr lang="en-US" dirty="0"/>
              <a:t>Name</a:t>
            </a:r>
            <a:endParaRPr lang="es-MX" dirty="0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3E8CE49B-D87C-CFD1-C5FD-5B407E186B4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71610" y="4387941"/>
            <a:ext cx="2824734" cy="17689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latin typeface="Montserrat" pitchFamily="2" charset="0"/>
              </a:defRPr>
            </a:lvl2pPr>
            <a:lvl3pPr>
              <a:defRPr sz="1400">
                <a:latin typeface="Montserrat" pitchFamily="2" charset="0"/>
              </a:defRPr>
            </a:lvl3pPr>
            <a:lvl4pPr>
              <a:defRPr sz="1400">
                <a:latin typeface="Montserrat" pitchFamily="2" charset="0"/>
              </a:defRPr>
            </a:lvl4pPr>
            <a:lvl5pPr>
              <a:defRPr sz="1400">
                <a:latin typeface="Montserrat" pitchFamily="2" charset="0"/>
              </a:defRPr>
            </a:lvl5pPr>
          </a:lstStyle>
          <a:p>
            <a:pPr lvl="0"/>
            <a:r>
              <a:rPr lang="en-US" dirty="0"/>
              <a:t>Quote</a:t>
            </a:r>
            <a:endParaRPr lang="es-MX" dirty="0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0C7D836A-316B-9E62-425F-C79D342BAA9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483209" y="4387941"/>
            <a:ext cx="2824734" cy="17689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latin typeface="Montserrat" pitchFamily="2" charset="0"/>
              </a:defRPr>
            </a:lvl2pPr>
            <a:lvl3pPr>
              <a:defRPr sz="1400">
                <a:latin typeface="Montserrat" pitchFamily="2" charset="0"/>
              </a:defRPr>
            </a:lvl3pPr>
            <a:lvl4pPr>
              <a:defRPr sz="1400">
                <a:latin typeface="Montserrat" pitchFamily="2" charset="0"/>
              </a:defRPr>
            </a:lvl4pPr>
            <a:lvl5pPr>
              <a:defRPr sz="1400">
                <a:latin typeface="Montserrat" pitchFamily="2" charset="0"/>
              </a:defRPr>
            </a:lvl5pPr>
          </a:lstStyle>
          <a:p>
            <a:pPr lvl="0"/>
            <a:r>
              <a:rPr lang="en-US" dirty="0"/>
              <a:t>Quote</a:t>
            </a:r>
            <a:endParaRPr lang="es-MX" dirty="0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205D610C-A49B-0561-765B-DD0B9DEC2F5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394808" y="4382891"/>
            <a:ext cx="2824734" cy="17689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latin typeface="Montserrat" pitchFamily="2" charset="0"/>
              </a:defRPr>
            </a:lvl2pPr>
            <a:lvl3pPr>
              <a:defRPr sz="1400">
                <a:latin typeface="Montserrat" pitchFamily="2" charset="0"/>
              </a:defRPr>
            </a:lvl3pPr>
            <a:lvl4pPr>
              <a:defRPr sz="1400">
                <a:latin typeface="Montserrat" pitchFamily="2" charset="0"/>
              </a:defRPr>
            </a:lvl4pPr>
            <a:lvl5pPr>
              <a:defRPr sz="1400">
                <a:latin typeface="Montserrat" pitchFamily="2" charset="0"/>
              </a:defRPr>
            </a:lvl5pPr>
          </a:lstStyle>
          <a:p>
            <a:pPr lvl="0"/>
            <a:r>
              <a:rPr lang="en-US" dirty="0"/>
              <a:t>Quote</a:t>
            </a:r>
            <a:endParaRPr lang="es-MX" dirty="0"/>
          </a:p>
        </p:txBody>
      </p:sp>
      <p:pic>
        <p:nvPicPr>
          <p:cNvPr id="30" name="Picture 2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0D8395D-C1C1-4E73-0CD5-4F94C13497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609" y="233678"/>
            <a:ext cx="1542697" cy="450788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E486900E-A301-C75F-D1B3-5573F3ACA39A}"/>
              </a:ext>
            </a:extLst>
          </p:cNvPr>
          <p:cNvSpPr txBox="1"/>
          <p:nvPr userDrawn="1"/>
        </p:nvSpPr>
        <p:spPr>
          <a:xfrm>
            <a:off x="4777804" y="6395453"/>
            <a:ext cx="17655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dirty="0">
                <a:solidFill>
                  <a:schemeClr val="bg2">
                    <a:lumMod val="75000"/>
                  </a:schemeClr>
                </a:solidFill>
                <a:latin typeface="Arial Black" panose="020B0A04020102020204" pitchFamily="34" charset="0"/>
              </a:rPr>
              <a:t>www.aurora-h2020.eu</a:t>
            </a:r>
          </a:p>
        </p:txBody>
      </p:sp>
    </p:spTree>
    <p:extLst>
      <p:ext uri="{BB962C8B-B14F-4D97-AF65-F5344CB8AC3E}">
        <p14:creationId xmlns:p14="http://schemas.microsoft.com/office/powerpoint/2010/main" val="372133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0"/>
    </mc:Choice>
    <mc:Fallback xmlns="">
      <p:transition spd="slow" advClick="0" advTm="4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holding a sign&#10;&#10;Description automatically generated with medium confidence">
            <a:extLst>
              <a:ext uri="{FF2B5EF4-FFF2-40B4-BE49-F238E27FC236}">
                <a16:creationId xmlns:a16="http://schemas.microsoft.com/office/drawing/2014/main" id="{9E50C1AC-70B9-2401-1CEB-E8E956AC75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96150" y="0"/>
            <a:ext cx="4895850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7E1DA80-B8A0-FF7D-6B17-4A82BF247865}"/>
              </a:ext>
            </a:extLst>
          </p:cNvPr>
          <p:cNvSpPr/>
          <p:nvPr userDrawn="1"/>
        </p:nvSpPr>
        <p:spPr>
          <a:xfrm>
            <a:off x="10063286" y="5631858"/>
            <a:ext cx="3248862" cy="739959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50000">
                <a:schemeClr val="accent3"/>
              </a:gs>
              <a:gs pos="100000">
                <a:schemeClr val="accent5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BDDF0B0-3845-4BEE-0952-86E6C86F8692}"/>
              </a:ext>
            </a:extLst>
          </p:cNvPr>
          <p:cNvSpPr txBox="1"/>
          <p:nvPr userDrawn="1"/>
        </p:nvSpPr>
        <p:spPr>
          <a:xfrm>
            <a:off x="837746" y="1628749"/>
            <a:ext cx="3502403" cy="927271"/>
          </a:xfrm>
          <a:prstGeom prst="rect">
            <a:avLst/>
          </a:prstGeom>
        </p:spPr>
        <p:txBody>
          <a:bodyPr anchor="ctr">
            <a:noAutofit/>
          </a:bodyPr>
          <a:lstStyle>
            <a:lvl1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spc="0">
                <a:gradFill>
                  <a:gsLst>
                    <a:gs pos="0">
                      <a:schemeClr val="accent1"/>
                    </a:gs>
                    <a:gs pos="50000">
                      <a:schemeClr val="accent3"/>
                    </a:gs>
                    <a:gs pos="100000">
                      <a:schemeClr val="accent5"/>
                    </a:gs>
                  </a:gsLst>
                  <a:lin ang="2400000" scaled="0"/>
                </a:gradFill>
                <a:latin typeface="Ubuntu" panose="020B0504030602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 algn="l"/>
            <a:r>
              <a:rPr lang="es-MX" sz="1600" b="0" dirty="0" err="1">
                <a:latin typeface="Arial Black" panose="020B0A04020102020204" pitchFamily="34" charset="0"/>
              </a:rPr>
              <a:t>Website</a:t>
            </a:r>
            <a:endParaRPr lang="es-MX" sz="1600" b="0" dirty="0">
              <a:latin typeface="Arial Black" panose="020B0A04020102020204" pitchFamily="34" charset="0"/>
            </a:endParaRPr>
          </a:p>
          <a:p>
            <a:pPr lvl="0" algn="l"/>
            <a:r>
              <a:rPr lang="es-MX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www.aurora-h2020.eu</a:t>
            </a:r>
          </a:p>
        </p:txBody>
      </p:sp>
      <p:pic>
        <p:nvPicPr>
          <p:cNvPr id="15" name="Picture 1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5C66168-459F-EF72-A7E8-9B4838D5F7D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313" y="700096"/>
            <a:ext cx="2434119" cy="711269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A16B1201-7C3A-16D9-4161-25BCD2B7217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5447" y="2903072"/>
            <a:ext cx="458182" cy="360000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93040542-276B-62EA-9FEC-3341B7D3CBC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275620" y="2918248"/>
            <a:ext cx="360000" cy="360000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14C6816C-C983-6758-9228-29C3D61406B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0614" y="4521307"/>
            <a:ext cx="360000" cy="360000"/>
          </a:xfrm>
          <a:prstGeom prst="rect">
            <a:avLst/>
          </a:prstGeom>
        </p:spPr>
      </p:pic>
      <p:pic>
        <p:nvPicPr>
          <p:cNvPr id="26" name="Picture 25" descr="Background pattern&#10;&#10;Description automatically generated">
            <a:extLst>
              <a:ext uri="{FF2B5EF4-FFF2-40B4-BE49-F238E27FC236}">
                <a16:creationId xmlns:a16="http://schemas.microsoft.com/office/drawing/2014/main" id="{662E2E68-484C-3591-EBDA-DE65BC473CFF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6492" y="4555334"/>
            <a:ext cx="687926" cy="45932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206613D-14A9-9AA6-B597-64DBC980ABAA}"/>
              </a:ext>
            </a:extLst>
          </p:cNvPr>
          <p:cNvSpPr txBox="1"/>
          <p:nvPr userDrawn="1"/>
        </p:nvSpPr>
        <p:spPr>
          <a:xfrm>
            <a:off x="3199420" y="5094383"/>
            <a:ext cx="2932981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sz="1000" i="0" dirty="0">
                <a:solidFill>
                  <a:schemeClr val="tx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project has received funding from the European Union’s Horizon 2020 research and innovation programme under grant agreement No. 101036418.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7D2D8DF-3E1F-464F-0428-AAB35B6D5507}"/>
              </a:ext>
            </a:extLst>
          </p:cNvPr>
          <p:cNvSpPr txBox="1"/>
          <p:nvPr userDrawn="1"/>
        </p:nvSpPr>
        <p:spPr>
          <a:xfrm>
            <a:off x="846313" y="3330374"/>
            <a:ext cx="1942903" cy="404813"/>
          </a:xfrm>
          <a:prstGeom prst="rect">
            <a:avLst/>
          </a:prstGeom>
        </p:spPr>
        <p:txBody>
          <a:bodyPr anchor="ctr">
            <a:noAutofit/>
          </a:bodyPr>
          <a:lstStyle>
            <a:lvl1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spc="0">
                <a:gradFill>
                  <a:gsLst>
                    <a:gs pos="0">
                      <a:schemeClr val="accent1"/>
                    </a:gs>
                    <a:gs pos="50000">
                      <a:schemeClr val="accent3"/>
                    </a:gs>
                    <a:gs pos="100000">
                      <a:schemeClr val="accent5"/>
                    </a:gs>
                  </a:gsLst>
                  <a:lin ang="2400000" scaled="0"/>
                </a:gradFill>
                <a:latin typeface="Ubuntu" panose="020B0504030602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 algn="l"/>
            <a:r>
              <a:rPr lang="es-MX" sz="1600" b="0" dirty="0">
                <a:latin typeface="Arial Black" panose="020B0A04020102020204" pitchFamily="34" charset="0"/>
              </a:rPr>
              <a:t>Twitter</a:t>
            </a:r>
            <a:endParaRPr lang="es-MX" sz="14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FB7570D-D1B7-E830-F0EA-2289D97B195A}"/>
              </a:ext>
            </a:extLst>
          </p:cNvPr>
          <p:cNvSpPr txBox="1"/>
          <p:nvPr userDrawn="1"/>
        </p:nvSpPr>
        <p:spPr>
          <a:xfrm>
            <a:off x="3316021" y="547898"/>
            <a:ext cx="31337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2000" b="0" i="0" u="none" strike="noStrike" baseline="0" dirty="0">
                <a:solidFill>
                  <a:schemeClr val="tx1"/>
                </a:solidFill>
                <a:latin typeface="Arial Black" panose="020B0A04020102020204" pitchFamily="34" charset="0"/>
              </a:rPr>
              <a:t>EMPOWERING</a:t>
            </a:r>
          </a:p>
          <a:p>
            <a:pPr algn="r"/>
            <a:r>
              <a:rPr lang="es-MX" sz="2000" b="0" i="0" u="none" strike="noStrike" baseline="0" dirty="0">
                <a:solidFill>
                  <a:schemeClr val="accent4"/>
                </a:solidFill>
                <a:latin typeface="Arial Black" panose="020B0A04020102020204" pitchFamily="34" charset="0"/>
              </a:rPr>
              <a:t>ZERO-EMISSION</a:t>
            </a:r>
          </a:p>
          <a:p>
            <a:pPr algn="r"/>
            <a:r>
              <a:rPr lang="es-MX" sz="2000" b="0" i="0" u="none" strike="noStrike" baseline="0" dirty="0">
                <a:solidFill>
                  <a:schemeClr val="tx1"/>
                </a:solidFill>
                <a:latin typeface="Arial Black" panose="020B0A04020102020204" pitchFamily="34" charset="0"/>
              </a:rPr>
              <a:t>CITIZENS</a:t>
            </a:r>
            <a:endParaRPr lang="es-MX" sz="2000" b="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489A1C-FB67-389C-2617-4A7E2904282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6313" y="3719690"/>
            <a:ext cx="1774825" cy="4048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Account</a:t>
            </a:r>
            <a:endParaRPr lang="es-MX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6845838-7566-ADFD-3115-17547C42CD47}"/>
              </a:ext>
            </a:extLst>
          </p:cNvPr>
          <p:cNvSpPr txBox="1"/>
          <p:nvPr userDrawn="1"/>
        </p:nvSpPr>
        <p:spPr>
          <a:xfrm>
            <a:off x="3205282" y="3330374"/>
            <a:ext cx="1942903" cy="404813"/>
          </a:xfrm>
          <a:prstGeom prst="rect">
            <a:avLst/>
          </a:prstGeom>
        </p:spPr>
        <p:txBody>
          <a:bodyPr anchor="ctr">
            <a:noAutofit/>
          </a:bodyPr>
          <a:lstStyle>
            <a:lvl1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spc="0">
                <a:gradFill>
                  <a:gsLst>
                    <a:gs pos="0">
                      <a:schemeClr val="accent1"/>
                    </a:gs>
                    <a:gs pos="50000">
                      <a:schemeClr val="accent3"/>
                    </a:gs>
                    <a:gs pos="100000">
                      <a:schemeClr val="accent5"/>
                    </a:gs>
                  </a:gsLst>
                  <a:lin ang="2400000" scaled="0"/>
                </a:gradFill>
                <a:latin typeface="Ubuntu" panose="020B0504030602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 algn="l"/>
            <a:r>
              <a:rPr lang="es-MX" sz="1600" b="0" dirty="0">
                <a:latin typeface="Arial Black" panose="020B0A04020102020204" pitchFamily="34" charset="0"/>
              </a:rPr>
              <a:t>Facebook</a:t>
            </a:r>
            <a:endParaRPr lang="es-MX" sz="14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1D92C2EC-3A60-5A95-476C-C7852C41B2D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05282" y="3719690"/>
            <a:ext cx="1774825" cy="4048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Account</a:t>
            </a:r>
            <a:endParaRPr lang="es-MX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3504972-9632-6E18-3775-E40D2F333329}"/>
              </a:ext>
            </a:extLst>
          </p:cNvPr>
          <p:cNvSpPr txBox="1"/>
          <p:nvPr userDrawn="1"/>
        </p:nvSpPr>
        <p:spPr>
          <a:xfrm>
            <a:off x="846313" y="4961905"/>
            <a:ext cx="1942903" cy="404813"/>
          </a:xfrm>
          <a:prstGeom prst="rect">
            <a:avLst/>
          </a:prstGeom>
        </p:spPr>
        <p:txBody>
          <a:bodyPr anchor="ctr">
            <a:noAutofit/>
          </a:bodyPr>
          <a:lstStyle>
            <a:lvl1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spc="0">
                <a:gradFill>
                  <a:gsLst>
                    <a:gs pos="0">
                      <a:schemeClr val="accent1"/>
                    </a:gs>
                    <a:gs pos="50000">
                      <a:schemeClr val="accent3"/>
                    </a:gs>
                    <a:gs pos="100000">
                      <a:schemeClr val="accent5"/>
                    </a:gs>
                  </a:gsLst>
                  <a:lin ang="2400000" scaled="0"/>
                </a:gradFill>
                <a:latin typeface="Ubuntu" panose="020B0504030602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 algn="l"/>
            <a:r>
              <a:rPr lang="es-MX" sz="1600" b="0" dirty="0">
                <a:latin typeface="Arial Black" panose="020B0A04020102020204" pitchFamily="34" charset="0"/>
              </a:rPr>
              <a:t>Instagram</a:t>
            </a:r>
            <a:endParaRPr lang="es-MX" sz="14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FB327CDD-E01D-BB54-8F8B-B2D6F52D32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6313" y="5351221"/>
            <a:ext cx="1774825" cy="4048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Account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2508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0"/>
    </mc:Choice>
    <mc:Fallback xmlns="">
      <p:transition spd="slow" advClick="0" advTm="4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ABAA2C3-E048-CDDF-7544-289A70828601}"/>
              </a:ext>
            </a:extLst>
          </p:cNvPr>
          <p:cNvSpPr/>
          <p:nvPr userDrawn="1"/>
        </p:nvSpPr>
        <p:spPr>
          <a:xfrm>
            <a:off x="5879074" y="1988374"/>
            <a:ext cx="1647200" cy="25935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50000">
                <a:schemeClr val="accent3"/>
              </a:gs>
              <a:gs pos="100000">
                <a:schemeClr val="accent5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B758884-A939-A7D6-452A-CE5AE567A62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879073" y="2621442"/>
            <a:ext cx="5202117" cy="1434964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800" b="0" spc="0">
                <a:solidFill>
                  <a:schemeClr val="tx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BC8CE7FD-F619-ACAE-226A-7359B3EE3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9625" y="4176987"/>
            <a:ext cx="5201565" cy="49652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lang="en-US" sz="2400" b="0" spc="0" smtClean="0">
                <a:gradFill>
                  <a:gsLst>
                    <a:gs pos="0">
                      <a:schemeClr val="accent1"/>
                    </a:gs>
                    <a:gs pos="50000">
                      <a:schemeClr val="accent3"/>
                    </a:gs>
                    <a:gs pos="100000">
                      <a:schemeClr val="accent5"/>
                    </a:gs>
                  </a:gsLst>
                  <a:lin ang="2400000" scaled="0"/>
                </a:gradFill>
                <a:latin typeface="Arial Black" panose="020B0A04020102020204" pitchFamily="34" charset="0"/>
              </a:defRPr>
            </a:lvl1pPr>
            <a:lvl2pPr>
              <a:defRPr lang="en-US" sz="2000" smtClean="0"/>
            </a:lvl2pPr>
            <a:lvl3pPr>
              <a:defRPr lang="en-US" sz="1800" smtClean="0"/>
            </a:lvl3pPr>
            <a:lvl4pPr>
              <a:defRPr lang="en-US" sz="1600" smtClean="0"/>
            </a:lvl4pPr>
            <a:lvl5pPr>
              <a:defRPr lang="es-MX" sz="1600"/>
            </a:lvl5pPr>
          </a:lstStyle>
          <a:p>
            <a:pPr marL="0" lvl="0" indent="0">
              <a:buNone/>
            </a:pPr>
            <a:r>
              <a:rPr lang="en-US" dirty="0"/>
              <a:t>Subtitle</a:t>
            </a:r>
            <a:endParaRPr lang="es-MX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050E7C-343A-5C61-F23B-66AC338BDD89}"/>
              </a:ext>
            </a:extLst>
          </p:cNvPr>
          <p:cNvSpPr txBox="1"/>
          <p:nvPr userDrawn="1"/>
        </p:nvSpPr>
        <p:spPr>
          <a:xfrm>
            <a:off x="6054920" y="6270958"/>
            <a:ext cx="17655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dirty="0">
                <a:solidFill>
                  <a:schemeClr val="bg2">
                    <a:lumMod val="75000"/>
                  </a:schemeClr>
                </a:solidFill>
                <a:latin typeface="Arial Black" panose="020B0A04020102020204" pitchFamily="34" charset="0"/>
              </a:rPr>
              <a:t>www.aurora-h2020.eu</a:t>
            </a:r>
          </a:p>
        </p:txBody>
      </p:sp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EFDC1D6B-51B8-6B24-4135-E8E1B1503B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6307" y="6079845"/>
            <a:ext cx="687926" cy="45932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B7B9E80-3DD7-286A-98D6-5B2843EF9B14}"/>
              </a:ext>
            </a:extLst>
          </p:cNvPr>
          <p:cNvSpPr txBox="1"/>
          <p:nvPr userDrawn="1"/>
        </p:nvSpPr>
        <p:spPr>
          <a:xfrm>
            <a:off x="8928539" y="5986342"/>
            <a:ext cx="2034735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sz="800" i="0" dirty="0">
                <a:solidFill>
                  <a:schemeClr val="tx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project has received funding from the European Union’s Horizon 2020 research and innovation programme under grant agreement No. 101036418.</a:t>
            </a:r>
          </a:p>
        </p:txBody>
      </p:sp>
      <p:pic>
        <p:nvPicPr>
          <p:cNvPr id="15" name="Picture 14" descr="A group of people marching with signs&#10;&#10;Description automatically generated with medium confidence">
            <a:extLst>
              <a:ext uri="{FF2B5EF4-FFF2-40B4-BE49-F238E27FC236}">
                <a16:creationId xmlns:a16="http://schemas.microsoft.com/office/drawing/2014/main" id="{CBAAE05D-45B7-94A9-DBE2-989A8C6341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63" y="0"/>
            <a:ext cx="5172075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664C1FB-9A80-436F-8805-E701B52D90C9}"/>
              </a:ext>
            </a:extLst>
          </p:cNvPr>
          <p:cNvSpPr/>
          <p:nvPr userDrawn="1"/>
        </p:nvSpPr>
        <p:spPr>
          <a:xfrm>
            <a:off x="-486508" y="5282699"/>
            <a:ext cx="2192423" cy="739959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50000">
                <a:schemeClr val="accent3"/>
              </a:gs>
              <a:gs pos="100000">
                <a:schemeClr val="accent5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79647E7-FEA2-D407-254D-E725AA4C359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9074" y="724248"/>
            <a:ext cx="1647200" cy="48132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0716038-34A8-9DFF-DB3C-3FBDB1CB3BE1}"/>
              </a:ext>
            </a:extLst>
          </p:cNvPr>
          <p:cNvSpPr txBox="1"/>
          <p:nvPr userDrawn="1"/>
        </p:nvSpPr>
        <p:spPr>
          <a:xfrm>
            <a:off x="7947466" y="465643"/>
            <a:ext cx="31337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2000" b="0" i="0" u="none" strike="noStrike" baseline="0" dirty="0">
                <a:solidFill>
                  <a:schemeClr val="tx1"/>
                </a:solidFill>
                <a:latin typeface="Arial Black" panose="020B0A04020102020204" pitchFamily="34" charset="0"/>
              </a:rPr>
              <a:t>EMPOWERING</a:t>
            </a:r>
          </a:p>
          <a:p>
            <a:pPr algn="r"/>
            <a:r>
              <a:rPr lang="es-MX" sz="2000" b="0" i="0" u="none" strike="noStrike" baseline="0" dirty="0">
                <a:solidFill>
                  <a:schemeClr val="accent4"/>
                </a:solidFill>
                <a:latin typeface="Arial Black" panose="020B0A04020102020204" pitchFamily="34" charset="0"/>
              </a:rPr>
              <a:t>ZERO-EMISSION</a:t>
            </a:r>
          </a:p>
          <a:p>
            <a:pPr algn="r"/>
            <a:r>
              <a:rPr lang="es-MX" sz="2000" b="0" i="0" u="none" strike="noStrike" baseline="0" dirty="0">
                <a:solidFill>
                  <a:schemeClr val="tx1"/>
                </a:solidFill>
                <a:latin typeface="Arial Black" panose="020B0A04020102020204" pitchFamily="34" charset="0"/>
              </a:rPr>
              <a:t>CITIZENS</a:t>
            </a:r>
            <a:endParaRPr lang="es-MX" sz="2000" b="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16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0"/>
    </mc:Choice>
    <mc:Fallback xmlns="">
      <p:transition spd="slow" advClick="0" advTm="4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FAE75D8-83D2-749E-9B35-30FE154CD50D}"/>
              </a:ext>
            </a:extLst>
          </p:cNvPr>
          <p:cNvSpPr/>
          <p:nvPr userDrawn="1"/>
        </p:nvSpPr>
        <p:spPr>
          <a:xfrm>
            <a:off x="826102" y="2097256"/>
            <a:ext cx="1647200" cy="25935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50000">
                <a:schemeClr val="accent3"/>
              </a:gs>
              <a:gs pos="100000">
                <a:schemeClr val="accent5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286D059-4C5F-CDB3-F1BB-19DD65DA8E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462" y="648122"/>
            <a:ext cx="1647200" cy="4813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762D61-F612-90AA-ECCB-7876EB02B39F}"/>
              </a:ext>
            </a:extLst>
          </p:cNvPr>
          <p:cNvSpPr txBox="1"/>
          <p:nvPr userDrawn="1"/>
        </p:nvSpPr>
        <p:spPr>
          <a:xfrm>
            <a:off x="468173" y="6452382"/>
            <a:ext cx="17655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dirty="0">
                <a:solidFill>
                  <a:schemeClr val="bg2">
                    <a:lumMod val="75000"/>
                  </a:schemeClr>
                </a:solidFill>
                <a:latin typeface="Arial Black" panose="020B0A04020102020204" pitchFamily="34" charset="0"/>
              </a:rPr>
              <a:t>www.aurora-h2020.eu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CEC7704-F4D0-8787-64A8-882632BB58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8003" y="2498399"/>
            <a:ext cx="48196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s-MX" sz="6000" b="0" dirty="0">
                <a:latin typeface="Arial Black" panose="020B0A04020102020204" pitchFamily="34" charset="0"/>
              </a:defRPr>
            </a:lvl1pPr>
          </a:lstStyle>
          <a:p>
            <a:pPr marL="0" lvl="0"/>
            <a:r>
              <a:rPr lang="en-US" dirty="0"/>
              <a:t>TITLE</a:t>
            </a:r>
            <a:endParaRPr lang="es-MX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D56087F-F6E1-5532-DBAB-3354EF0864D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48003" y="4060646"/>
            <a:ext cx="481965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1800" b="0" smtClean="0">
                <a:gradFill>
                  <a:gsLst>
                    <a:gs pos="0">
                      <a:schemeClr val="accent1"/>
                    </a:gs>
                    <a:gs pos="50000">
                      <a:schemeClr val="accent3"/>
                    </a:gs>
                    <a:gs pos="100000">
                      <a:schemeClr val="accent5"/>
                    </a:gs>
                  </a:gsLst>
                  <a:lin ang="2400000" scaled="0"/>
                </a:gradFill>
                <a:latin typeface="Arial Black" panose="020B0A04020102020204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s-MX"/>
            </a:lvl5pPr>
          </a:lstStyle>
          <a:p>
            <a:pPr marL="0" lvl="0"/>
            <a:r>
              <a:rPr lang="en-US" dirty="0"/>
              <a:t>Subtitle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5DCEC77-7CD6-94E9-E32E-FA7C5F6524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8003" y="4653397"/>
            <a:ext cx="4819650" cy="379591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>
              <a:buNone/>
              <a:defRPr lang="en-US" sz="140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s-MX"/>
            </a:lvl5pPr>
          </a:lstStyle>
          <a:p>
            <a:pPr marL="0" lvl="0" algn="just">
              <a:lnSpc>
                <a:spcPct val="150000"/>
              </a:lnSpc>
            </a:pPr>
            <a:r>
              <a:rPr lang="en-US" dirty="0"/>
              <a:t>Presenter’s information</a:t>
            </a:r>
            <a:endParaRPr lang="es-MX" dirty="0"/>
          </a:p>
        </p:txBody>
      </p:sp>
      <p:pic>
        <p:nvPicPr>
          <p:cNvPr id="18" name="Picture 17" descr="Background pattern&#10;&#10;Description automatically generated">
            <a:extLst>
              <a:ext uri="{FF2B5EF4-FFF2-40B4-BE49-F238E27FC236}">
                <a16:creationId xmlns:a16="http://schemas.microsoft.com/office/drawing/2014/main" id="{EEEBE7A4-828A-AA85-E662-5D4C281EDB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5790" y="6254669"/>
            <a:ext cx="687926" cy="45932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2564EAA-912D-34B9-CB8D-5F6C12C46347}"/>
              </a:ext>
            </a:extLst>
          </p:cNvPr>
          <p:cNvSpPr txBox="1"/>
          <p:nvPr userDrawn="1"/>
        </p:nvSpPr>
        <p:spPr>
          <a:xfrm>
            <a:off x="3373493" y="6253498"/>
            <a:ext cx="2932981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sz="800" i="0" dirty="0">
                <a:solidFill>
                  <a:schemeClr val="tx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project has received funding from the European Union’s Horizon 2020 research and innovation programme under grant agreement No. 101036418.</a:t>
            </a:r>
          </a:p>
        </p:txBody>
      </p:sp>
      <p:pic>
        <p:nvPicPr>
          <p:cNvPr id="21" name="Picture 20" descr="A group of people marching with signs&#10;&#10;Description automatically generated with medium confidence">
            <a:extLst>
              <a:ext uri="{FF2B5EF4-FFF2-40B4-BE49-F238E27FC236}">
                <a16:creationId xmlns:a16="http://schemas.microsoft.com/office/drawing/2014/main" id="{0944C2EE-FDE8-1705-7825-23751759D8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19846" y="0"/>
            <a:ext cx="52762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E04505B-C409-796C-4022-2AD723F7F09F}"/>
              </a:ext>
            </a:extLst>
          </p:cNvPr>
          <p:cNvSpPr/>
          <p:nvPr userDrawn="1"/>
        </p:nvSpPr>
        <p:spPr>
          <a:xfrm>
            <a:off x="10590963" y="5282699"/>
            <a:ext cx="2192423" cy="739959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50000">
                <a:schemeClr val="accent3"/>
              </a:gs>
              <a:gs pos="100000">
                <a:schemeClr val="accent5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57BCB08-E543-76AC-631D-DDC266551ED5}"/>
              </a:ext>
            </a:extLst>
          </p:cNvPr>
          <p:cNvSpPr txBox="1"/>
          <p:nvPr userDrawn="1"/>
        </p:nvSpPr>
        <p:spPr>
          <a:xfrm>
            <a:off x="2433928" y="406642"/>
            <a:ext cx="31337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2000" b="0" i="0" u="none" strike="noStrike" baseline="0" dirty="0">
                <a:solidFill>
                  <a:schemeClr val="tx1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EMPOWERING</a:t>
            </a:r>
          </a:p>
          <a:p>
            <a:pPr algn="r"/>
            <a:r>
              <a:rPr lang="es-MX" sz="2000" b="0" i="0" u="none" strike="noStrike" baseline="0" dirty="0">
                <a:solidFill>
                  <a:schemeClr val="accent4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ZERO-EMISSION</a:t>
            </a:r>
          </a:p>
          <a:p>
            <a:pPr algn="r"/>
            <a:r>
              <a:rPr lang="es-MX" sz="2000" b="0" i="0" u="none" strike="noStrike" baseline="0" dirty="0">
                <a:solidFill>
                  <a:schemeClr val="tx1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CITIZENS</a:t>
            </a:r>
            <a:endParaRPr lang="es-MX" sz="2000" b="0" dirty="0">
              <a:solidFill>
                <a:schemeClr val="tx1"/>
              </a:solidFill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424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0"/>
    </mc:Choice>
    <mc:Fallback xmlns="">
      <p:transition spd="slow" advClick="0" advTm="4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HS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8B45294-FEBB-B618-A240-1712BEEC77D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895850" cy="6858000"/>
          </a:xfrm>
          <a:custGeom>
            <a:avLst/>
            <a:gdLst>
              <a:gd name="connsiteX0" fmla="*/ 0 w 4895850"/>
              <a:gd name="connsiteY0" fmla="*/ 0 h 6858000"/>
              <a:gd name="connsiteX1" fmla="*/ 4895850 w 4895850"/>
              <a:gd name="connsiteY1" fmla="*/ 0 h 6858000"/>
              <a:gd name="connsiteX2" fmla="*/ 4895850 w 4895850"/>
              <a:gd name="connsiteY2" fmla="*/ 6858000 h 6858000"/>
              <a:gd name="connsiteX3" fmla="*/ 0 w 4895850"/>
              <a:gd name="connsiteY3" fmla="*/ 6858000 h 6858000"/>
              <a:gd name="connsiteX4" fmla="*/ 0 w 4895850"/>
              <a:gd name="connsiteY4" fmla="*/ 6032183 h 6858000"/>
              <a:gd name="connsiteX5" fmla="*/ 1887446 w 4895850"/>
              <a:gd name="connsiteY5" fmla="*/ 6032184 h 6858000"/>
              <a:gd name="connsiteX6" fmla="*/ 2257426 w 4895850"/>
              <a:gd name="connsiteY6" fmla="*/ 5662204 h 6858000"/>
              <a:gd name="connsiteX7" fmla="*/ 2257427 w 4895850"/>
              <a:gd name="connsiteY7" fmla="*/ 5662204 h 6858000"/>
              <a:gd name="connsiteX8" fmla="*/ 1887447 w 4895850"/>
              <a:gd name="connsiteY8" fmla="*/ 5292224 h 6858000"/>
              <a:gd name="connsiteX9" fmla="*/ 0 w 4895850"/>
              <a:gd name="connsiteY9" fmla="*/ 529222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895850" h="6858000">
                <a:moveTo>
                  <a:pt x="0" y="0"/>
                </a:moveTo>
                <a:lnTo>
                  <a:pt x="4895850" y="0"/>
                </a:lnTo>
                <a:lnTo>
                  <a:pt x="4895850" y="6858000"/>
                </a:lnTo>
                <a:lnTo>
                  <a:pt x="0" y="6858000"/>
                </a:lnTo>
                <a:lnTo>
                  <a:pt x="0" y="6032183"/>
                </a:lnTo>
                <a:lnTo>
                  <a:pt x="1887446" y="6032184"/>
                </a:lnTo>
                <a:cubicBezTo>
                  <a:pt x="2091780" y="6032184"/>
                  <a:pt x="2257426" y="5866538"/>
                  <a:pt x="2257426" y="5662204"/>
                </a:cubicBezTo>
                <a:lnTo>
                  <a:pt x="2257427" y="5662204"/>
                </a:lnTo>
                <a:cubicBezTo>
                  <a:pt x="2257427" y="5457870"/>
                  <a:pt x="2091781" y="5292224"/>
                  <a:pt x="1887447" y="5292224"/>
                </a:cubicBezTo>
                <a:lnTo>
                  <a:pt x="0" y="5292224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on icon to add picture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CC56E84-89CA-41A8-9E03-9AEB313DD53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30226" y="1332401"/>
            <a:ext cx="6386636" cy="1663944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800" b="0" spc="0">
                <a:solidFill>
                  <a:schemeClr val="tx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B56DAE78-E852-45C7-BBEA-0B09EA27E1B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44080" y="3141051"/>
            <a:ext cx="6372782" cy="3508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400" b="0" spc="0">
                <a:gradFill>
                  <a:gsLst>
                    <a:gs pos="0">
                      <a:schemeClr val="accent1"/>
                    </a:gs>
                    <a:gs pos="50000">
                      <a:schemeClr val="accent3"/>
                    </a:gs>
                    <a:gs pos="100000">
                      <a:schemeClr val="accent5"/>
                    </a:gs>
                  </a:gsLst>
                  <a:lin ang="2400000" scaled="0"/>
                </a:gradFill>
                <a:latin typeface="Arial Black" panose="020B0A040201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C2F8A76-63FE-375A-2F0A-D634810D36A1}"/>
              </a:ext>
            </a:extLst>
          </p:cNvPr>
          <p:cNvSpPr/>
          <p:nvPr userDrawn="1"/>
        </p:nvSpPr>
        <p:spPr>
          <a:xfrm>
            <a:off x="11275051" y="297416"/>
            <a:ext cx="1833897" cy="459456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50000">
                <a:schemeClr val="accent3"/>
              </a:gs>
              <a:gs pos="100000">
                <a:schemeClr val="accent5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E49AF52-AFBB-A248-4272-E23D0B5D6D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9662" y="6044423"/>
            <a:ext cx="1647200" cy="481325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82DB0A-257B-D173-8D48-D82F41B2E7D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30838" y="3630613"/>
            <a:ext cx="6386512" cy="20939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latin typeface="Montserrat" pitchFamily="2" charset="0"/>
              </a:defRPr>
            </a:lvl2pPr>
            <a:lvl3pPr>
              <a:defRPr sz="1400">
                <a:latin typeface="Montserrat" pitchFamily="2" charset="0"/>
              </a:defRPr>
            </a:lvl3pPr>
            <a:lvl4pPr>
              <a:defRPr sz="1400">
                <a:latin typeface="Montserrat" pitchFamily="2" charset="0"/>
              </a:defRPr>
            </a:lvl4pPr>
            <a:lvl5pPr>
              <a:defRPr sz="1400">
                <a:latin typeface="Montserrat" pitchFamily="2" charset="0"/>
              </a:defRPr>
            </a:lvl5pPr>
          </a:lstStyle>
          <a:p>
            <a:pPr lvl="0"/>
            <a:r>
              <a:rPr lang="en-US" dirty="0"/>
              <a:t>Text</a:t>
            </a:r>
            <a:endParaRPr lang="es-MX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AF589A-B4DA-94F9-F210-31871BA2E79B}"/>
              </a:ext>
            </a:extLst>
          </p:cNvPr>
          <p:cNvSpPr txBox="1"/>
          <p:nvPr userDrawn="1"/>
        </p:nvSpPr>
        <p:spPr>
          <a:xfrm>
            <a:off x="5447644" y="6189116"/>
            <a:ext cx="17655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dirty="0">
                <a:solidFill>
                  <a:schemeClr val="bg2">
                    <a:lumMod val="75000"/>
                  </a:schemeClr>
                </a:solidFill>
                <a:latin typeface="Arial Black" panose="020B0A04020102020204" pitchFamily="34" charset="0"/>
              </a:rPr>
              <a:t>www.aurora-h2020.eu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43346CB-6B6E-F045-36BF-B2CF3F56E962}"/>
              </a:ext>
            </a:extLst>
          </p:cNvPr>
          <p:cNvSpPr/>
          <p:nvPr userDrawn="1"/>
        </p:nvSpPr>
        <p:spPr>
          <a:xfrm>
            <a:off x="-939182" y="5292224"/>
            <a:ext cx="3248862" cy="739959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50000">
                <a:schemeClr val="accent3"/>
              </a:gs>
              <a:gs pos="100000">
                <a:schemeClr val="accent5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7721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0"/>
    </mc:Choice>
    <mc:Fallback xmlns="">
      <p:transition spd="slow" advClick="0" advTm="4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HS Imag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DCF9862-FF74-AE41-F0CA-EA1CD58DDA5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895850" cy="6858000"/>
          </a:xfrm>
          <a:custGeom>
            <a:avLst/>
            <a:gdLst>
              <a:gd name="connsiteX0" fmla="*/ 0 w 4895850"/>
              <a:gd name="connsiteY0" fmla="*/ 0 h 6858000"/>
              <a:gd name="connsiteX1" fmla="*/ 4895850 w 4895850"/>
              <a:gd name="connsiteY1" fmla="*/ 0 h 6858000"/>
              <a:gd name="connsiteX2" fmla="*/ 4895850 w 4895850"/>
              <a:gd name="connsiteY2" fmla="*/ 6858000 h 6858000"/>
              <a:gd name="connsiteX3" fmla="*/ 0 w 4895850"/>
              <a:gd name="connsiteY3" fmla="*/ 6858000 h 6858000"/>
              <a:gd name="connsiteX4" fmla="*/ 0 w 4895850"/>
              <a:gd name="connsiteY4" fmla="*/ 6032183 h 6858000"/>
              <a:gd name="connsiteX5" fmla="*/ 1887446 w 4895850"/>
              <a:gd name="connsiteY5" fmla="*/ 6032184 h 6858000"/>
              <a:gd name="connsiteX6" fmla="*/ 2257426 w 4895850"/>
              <a:gd name="connsiteY6" fmla="*/ 5662204 h 6858000"/>
              <a:gd name="connsiteX7" fmla="*/ 2257427 w 4895850"/>
              <a:gd name="connsiteY7" fmla="*/ 5662204 h 6858000"/>
              <a:gd name="connsiteX8" fmla="*/ 1887447 w 4895850"/>
              <a:gd name="connsiteY8" fmla="*/ 5292224 h 6858000"/>
              <a:gd name="connsiteX9" fmla="*/ 0 w 4895850"/>
              <a:gd name="connsiteY9" fmla="*/ 529222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895850" h="6858000">
                <a:moveTo>
                  <a:pt x="0" y="0"/>
                </a:moveTo>
                <a:lnTo>
                  <a:pt x="4895850" y="0"/>
                </a:lnTo>
                <a:lnTo>
                  <a:pt x="4895850" y="6858000"/>
                </a:lnTo>
                <a:lnTo>
                  <a:pt x="0" y="6858000"/>
                </a:lnTo>
                <a:lnTo>
                  <a:pt x="0" y="6032183"/>
                </a:lnTo>
                <a:lnTo>
                  <a:pt x="1887446" y="6032184"/>
                </a:lnTo>
                <a:cubicBezTo>
                  <a:pt x="2091780" y="6032184"/>
                  <a:pt x="2257426" y="5866538"/>
                  <a:pt x="2257426" y="5662204"/>
                </a:cubicBezTo>
                <a:lnTo>
                  <a:pt x="2257427" y="5662204"/>
                </a:lnTo>
                <a:cubicBezTo>
                  <a:pt x="2257427" y="5457870"/>
                  <a:pt x="2091781" y="5292224"/>
                  <a:pt x="1887447" y="5292224"/>
                </a:cubicBezTo>
                <a:lnTo>
                  <a:pt x="0" y="5292224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on icon to add picture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C2F8A76-63FE-375A-2F0A-D634810D36A1}"/>
              </a:ext>
            </a:extLst>
          </p:cNvPr>
          <p:cNvSpPr/>
          <p:nvPr userDrawn="1"/>
        </p:nvSpPr>
        <p:spPr>
          <a:xfrm>
            <a:off x="11275051" y="297416"/>
            <a:ext cx="1833897" cy="459456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50000">
                <a:schemeClr val="accent3"/>
              </a:gs>
              <a:gs pos="100000">
                <a:schemeClr val="accent5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A41C83D-8C1B-CD5B-BCD1-201DDA70FCA0}"/>
              </a:ext>
            </a:extLst>
          </p:cNvPr>
          <p:cNvSpPr/>
          <p:nvPr userDrawn="1"/>
        </p:nvSpPr>
        <p:spPr>
          <a:xfrm>
            <a:off x="-939182" y="5292224"/>
            <a:ext cx="3248862" cy="739959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50000">
                <a:schemeClr val="accent3"/>
              </a:gs>
              <a:gs pos="100000">
                <a:schemeClr val="accent5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91BFB0D-0633-91BF-287C-B9EE8E89A8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2244" y="6044423"/>
            <a:ext cx="1647200" cy="48132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8B31FB7-8C83-22F7-B686-112BC1E30B52}"/>
              </a:ext>
            </a:extLst>
          </p:cNvPr>
          <p:cNvSpPr txBox="1"/>
          <p:nvPr userDrawn="1"/>
        </p:nvSpPr>
        <p:spPr>
          <a:xfrm>
            <a:off x="5430226" y="6189116"/>
            <a:ext cx="17655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dirty="0">
                <a:solidFill>
                  <a:schemeClr val="bg2">
                    <a:lumMod val="75000"/>
                  </a:schemeClr>
                </a:solidFill>
                <a:latin typeface="Arial Black" panose="020B0A04020102020204" pitchFamily="34" charset="0"/>
              </a:rPr>
              <a:t>www.aurora-h2020.eu</a:t>
            </a:r>
          </a:p>
        </p:txBody>
      </p:sp>
    </p:spTree>
    <p:extLst>
      <p:ext uri="{BB962C8B-B14F-4D97-AF65-F5344CB8AC3E}">
        <p14:creationId xmlns:p14="http://schemas.microsoft.com/office/powerpoint/2010/main" val="232172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0"/>
    </mc:Choice>
    <mc:Fallback xmlns="">
      <p:transition spd="slow" advClick="0" advTm="4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9243822-7A53-852F-8AC5-8C01443D02A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6000" cy="2220686"/>
          </a:xfrm>
          <a:custGeom>
            <a:avLst/>
            <a:gdLst>
              <a:gd name="connsiteX0" fmla="*/ 0 w 6096000"/>
              <a:gd name="connsiteY0" fmla="*/ 0 h 2220686"/>
              <a:gd name="connsiteX1" fmla="*/ 6096000 w 6096000"/>
              <a:gd name="connsiteY1" fmla="*/ 0 h 2220686"/>
              <a:gd name="connsiteX2" fmla="*/ 6096000 w 6096000"/>
              <a:gd name="connsiteY2" fmla="*/ 2220686 h 2220686"/>
              <a:gd name="connsiteX3" fmla="*/ 0 w 6096000"/>
              <a:gd name="connsiteY3" fmla="*/ 2220686 h 2220686"/>
              <a:gd name="connsiteX4" fmla="*/ 0 w 6096000"/>
              <a:gd name="connsiteY4" fmla="*/ 756872 h 2220686"/>
              <a:gd name="connsiteX5" fmla="*/ 687221 w 6096000"/>
              <a:gd name="connsiteY5" fmla="*/ 756872 h 2220686"/>
              <a:gd name="connsiteX6" fmla="*/ 916949 w 6096000"/>
              <a:gd name="connsiteY6" fmla="*/ 527144 h 2220686"/>
              <a:gd name="connsiteX7" fmla="*/ 687221 w 6096000"/>
              <a:gd name="connsiteY7" fmla="*/ 297416 h 2220686"/>
              <a:gd name="connsiteX8" fmla="*/ 0 w 6096000"/>
              <a:gd name="connsiteY8" fmla="*/ 297416 h 2220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6000" h="2220686">
                <a:moveTo>
                  <a:pt x="0" y="0"/>
                </a:moveTo>
                <a:lnTo>
                  <a:pt x="6096000" y="0"/>
                </a:lnTo>
                <a:lnTo>
                  <a:pt x="6096000" y="2220686"/>
                </a:lnTo>
                <a:lnTo>
                  <a:pt x="0" y="2220686"/>
                </a:lnTo>
                <a:lnTo>
                  <a:pt x="0" y="756872"/>
                </a:lnTo>
                <a:lnTo>
                  <a:pt x="687221" y="756872"/>
                </a:lnTo>
                <a:cubicBezTo>
                  <a:pt x="814096" y="756872"/>
                  <a:pt x="916949" y="654019"/>
                  <a:pt x="916949" y="527144"/>
                </a:cubicBezTo>
                <a:cubicBezTo>
                  <a:pt x="916949" y="400269"/>
                  <a:pt x="814096" y="297416"/>
                  <a:pt x="687221" y="297416"/>
                </a:cubicBezTo>
                <a:lnTo>
                  <a:pt x="0" y="297416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on icon to add picture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DF76B4F-B126-012C-9ACA-2E5A4A3D1DF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5697" y="2346385"/>
            <a:ext cx="5206145" cy="1434964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800" b="0" spc="0">
                <a:solidFill>
                  <a:schemeClr val="tx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04AB432-1964-EE08-D99A-FE41F5A863C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5697" y="3896698"/>
            <a:ext cx="5194852" cy="30255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400" b="0" spc="0">
                <a:gradFill>
                  <a:gsLst>
                    <a:gs pos="0">
                      <a:schemeClr val="accent1"/>
                    </a:gs>
                    <a:gs pos="50000">
                      <a:schemeClr val="accent3"/>
                    </a:gs>
                    <a:gs pos="100000">
                      <a:schemeClr val="accent5"/>
                    </a:gs>
                  </a:gsLst>
                  <a:lin ang="2400000" scaled="0"/>
                </a:gradFill>
                <a:latin typeface="Arial Black" panose="020B0A040201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B654062C-813A-9094-C378-92941BBE5E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5697" y="4332831"/>
            <a:ext cx="5206044" cy="16429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latin typeface="Montserrat" pitchFamily="2" charset="0"/>
              </a:defRPr>
            </a:lvl2pPr>
            <a:lvl3pPr>
              <a:defRPr sz="1400">
                <a:latin typeface="Montserrat" pitchFamily="2" charset="0"/>
              </a:defRPr>
            </a:lvl3pPr>
            <a:lvl4pPr>
              <a:defRPr sz="1400">
                <a:latin typeface="Montserrat" pitchFamily="2" charset="0"/>
              </a:defRPr>
            </a:lvl4pPr>
            <a:lvl5pPr>
              <a:defRPr sz="1400">
                <a:latin typeface="Montserrat" pitchFamily="2" charset="0"/>
              </a:defRPr>
            </a:lvl5pPr>
          </a:lstStyle>
          <a:p>
            <a:pPr lvl="0"/>
            <a:r>
              <a:rPr lang="en-US" dirty="0"/>
              <a:t>Text</a:t>
            </a:r>
            <a:endParaRPr lang="es-MX" dirty="0"/>
          </a:p>
        </p:txBody>
      </p:sp>
      <p:pic>
        <p:nvPicPr>
          <p:cNvPr id="15" name="Picture 1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E1D5BEF-9487-BE1B-BEA0-B3B6464E2D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9662" y="6079259"/>
            <a:ext cx="1647200" cy="48132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E2BEF39-DB50-71B5-6CE3-4F7BFF10AC0B}"/>
              </a:ext>
            </a:extLst>
          </p:cNvPr>
          <p:cNvSpPr txBox="1"/>
          <p:nvPr userDrawn="1"/>
        </p:nvSpPr>
        <p:spPr>
          <a:xfrm>
            <a:off x="685697" y="6189116"/>
            <a:ext cx="17655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dirty="0">
                <a:solidFill>
                  <a:schemeClr val="bg2">
                    <a:lumMod val="75000"/>
                  </a:schemeClr>
                </a:solidFill>
                <a:latin typeface="Arial Black" panose="020B0A04020102020204" pitchFamily="34" charset="0"/>
              </a:rPr>
              <a:t>www.aurora-h2020.eu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A0E79101-F8C7-166A-3EC5-B4018744277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8257" y="883978"/>
            <a:ext cx="1165225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400" b="0" smtClean="0">
                <a:gradFill>
                  <a:gsLst>
                    <a:gs pos="0">
                      <a:schemeClr val="accent1"/>
                    </a:gs>
                    <a:gs pos="50000">
                      <a:schemeClr val="accent3"/>
                    </a:gs>
                    <a:gs pos="100000">
                      <a:schemeClr val="accent5"/>
                    </a:gs>
                  </a:gsLst>
                  <a:lin ang="2400000" scaled="0"/>
                </a:gradFill>
                <a:latin typeface="Arial Black" panose="020B0A04020102020204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s-MX"/>
            </a:lvl5pPr>
          </a:lstStyle>
          <a:p>
            <a:pPr marL="0" lvl="0"/>
            <a:r>
              <a:rPr lang="en-US" dirty="0"/>
              <a:t>01.</a:t>
            </a:r>
            <a:endParaRPr lang="es-MX" dirty="0"/>
          </a:p>
        </p:txBody>
      </p:sp>
      <p:sp>
        <p:nvSpPr>
          <p:cNvPr id="38" name="Text Placeholder 8">
            <a:extLst>
              <a:ext uri="{FF2B5EF4-FFF2-40B4-BE49-F238E27FC236}">
                <a16:creationId xmlns:a16="http://schemas.microsoft.com/office/drawing/2014/main" id="{48E2CD73-1530-E1FC-C773-B0CE713CEB1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37695" y="2095472"/>
            <a:ext cx="2205665" cy="5426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latin typeface="Montserrat" pitchFamily="2" charset="0"/>
              </a:defRPr>
            </a:lvl2pPr>
            <a:lvl3pPr>
              <a:defRPr sz="1400">
                <a:latin typeface="Montserrat" pitchFamily="2" charset="0"/>
              </a:defRPr>
            </a:lvl3pPr>
            <a:lvl4pPr>
              <a:defRPr sz="1400">
                <a:latin typeface="Montserrat" pitchFamily="2" charset="0"/>
              </a:defRPr>
            </a:lvl4pPr>
            <a:lvl5pPr>
              <a:defRPr sz="1400">
                <a:latin typeface="Montserrat" pitchFamily="2" charset="0"/>
              </a:defRPr>
            </a:lvl5pPr>
          </a:lstStyle>
          <a:p>
            <a:pPr lvl="0"/>
            <a:r>
              <a:rPr lang="en-US" dirty="0"/>
              <a:t>Text</a:t>
            </a:r>
            <a:endParaRPr lang="es-MX" dirty="0"/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312791AB-6FAD-4C87-CC96-A6EC530BD1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37695" y="1705143"/>
            <a:ext cx="1597932" cy="331582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lang="en-US" sz="1800" b="0" spc="0" smtClean="0">
                <a:gradFill>
                  <a:gsLst>
                    <a:gs pos="0">
                      <a:schemeClr val="accent1"/>
                    </a:gs>
                    <a:gs pos="50000">
                      <a:schemeClr val="accent3"/>
                    </a:gs>
                    <a:gs pos="100000">
                      <a:schemeClr val="accent5"/>
                    </a:gs>
                  </a:gsLst>
                  <a:lin ang="2400000" scaled="0"/>
                </a:gradFill>
                <a:latin typeface="Arial Black" panose="020B0A04020102020204" pitchFamily="34" charset="0"/>
              </a:defRPr>
            </a:lvl1pPr>
            <a:lvl2pPr>
              <a:defRPr lang="en-US" sz="2000" smtClean="0"/>
            </a:lvl2pPr>
            <a:lvl3pPr>
              <a:defRPr lang="en-US" sz="1800" smtClean="0"/>
            </a:lvl3pPr>
            <a:lvl4pPr>
              <a:defRPr lang="en-US" sz="1600" smtClean="0"/>
            </a:lvl4pPr>
            <a:lvl5pPr>
              <a:defRPr lang="es-MX" sz="1600"/>
            </a:lvl5pPr>
          </a:lstStyle>
          <a:p>
            <a:pPr marL="0" lvl="0" indent="0">
              <a:buNone/>
            </a:pPr>
            <a:r>
              <a:rPr lang="en-US" dirty="0"/>
              <a:t>Subtitle</a:t>
            </a:r>
            <a:endParaRPr lang="es-MX" dirty="0"/>
          </a:p>
        </p:txBody>
      </p:sp>
      <p:sp>
        <p:nvSpPr>
          <p:cNvPr id="42" name="Text Placeholder 34">
            <a:extLst>
              <a:ext uri="{FF2B5EF4-FFF2-40B4-BE49-F238E27FC236}">
                <a16:creationId xmlns:a16="http://schemas.microsoft.com/office/drawing/2014/main" id="{C3D75EC3-2744-2CB3-9541-5E21D63F60B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01200" y="879134"/>
            <a:ext cx="1165225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400" b="0" smtClean="0">
                <a:gradFill>
                  <a:gsLst>
                    <a:gs pos="0">
                      <a:schemeClr val="accent1"/>
                    </a:gs>
                    <a:gs pos="50000">
                      <a:schemeClr val="accent3"/>
                    </a:gs>
                    <a:gs pos="100000">
                      <a:schemeClr val="accent5"/>
                    </a:gs>
                  </a:gsLst>
                  <a:lin ang="2400000" scaled="0"/>
                </a:gradFill>
                <a:latin typeface="Arial Black" panose="020B0A04020102020204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s-MX"/>
            </a:lvl5pPr>
          </a:lstStyle>
          <a:p>
            <a:pPr marL="0" lvl="0"/>
            <a:r>
              <a:rPr lang="en-US" dirty="0"/>
              <a:t>02.</a:t>
            </a:r>
            <a:endParaRPr lang="es-MX" dirty="0"/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7CF77C8F-C7EC-B9B4-0AA6-515F18D485C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300638" y="2090628"/>
            <a:ext cx="2205665" cy="5426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latin typeface="Montserrat" pitchFamily="2" charset="0"/>
              </a:defRPr>
            </a:lvl2pPr>
            <a:lvl3pPr>
              <a:defRPr sz="1400">
                <a:latin typeface="Montserrat" pitchFamily="2" charset="0"/>
              </a:defRPr>
            </a:lvl3pPr>
            <a:lvl4pPr>
              <a:defRPr sz="1400">
                <a:latin typeface="Montserrat" pitchFamily="2" charset="0"/>
              </a:defRPr>
            </a:lvl4pPr>
            <a:lvl5pPr>
              <a:defRPr sz="1400">
                <a:latin typeface="Montserrat" pitchFamily="2" charset="0"/>
              </a:defRPr>
            </a:lvl5pPr>
          </a:lstStyle>
          <a:p>
            <a:pPr lvl="0"/>
            <a:r>
              <a:rPr lang="en-US" dirty="0"/>
              <a:t>Text</a:t>
            </a:r>
            <a:endParaRPr lang="es-MX" dirty="0"/>
          </a:p>
        </p:txBody>
      </p:sp>
      <p:sp>
        <p:nvSpPr>
          <p:cNvPr id="44" name="Text Placeholder 40">
            <a:extLst>
              <a:ext uri="{FF2B5EF4-FFF2-40B4-BE49-F238E27FC236}">
                <a16:creationId xmlns:a16="http://schemas.microsoft.com/office/drawing/2014/main" id="{0AD30C3C-C2F2-19E5-20EC-0DFF3ADD260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300638" y="1700299"/>
            <a:ext cx="1597932" cy="331582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lang="en-US" sz="1800" b="0" spc="0" smtClean="0">
                <a:gradFill>
                  <a:gsLst>
                    <a:gs pos="0">
                      <a:schemeClr val="accent1"/>
                    </a:gs>
                    <a:gs pos="50000">
                      <a:schemeClr val="accent3"/>
                    </a:gs>
                    <a:gs pos="100000">
                      <a:schemeClr val="accent5"/>
                    </a:gs>
                  </a:gsLst>
                  <a:lin ang="2400000" scaled="0"/>
                </a:gradFill>
                <a:latin typeface="Arial Black" panose="020B0A04020102020204" pitchFamily="34" charset="0"/>
              </a:defRPr>
            </a:lvl1pPr>
            <a:lvl2pPr>
              <a:defRPr lang="en-US" sz="2000" smtClean="0"/>
            </a:lvl2pPr>
            <a:lvl3pPr>
              <a:defRPr lang="en-US" sz="1800" smtClean="0"/>
            </a:lvl3pPr>
            <a:lvl4pPr>
              <a:defRPr lang="en-US" sz="1600" smtClean="0"/>
            </a:lvl4pPr>
            <a:lvl5pPr>
              <a:defRPr lang="es-MX" sz="1600"/>
            </a:lvl5pPr>
          </a:lstStyle>
          <a:p>
            <a:pPr marL="0" lvl="0" indent="0">
              <a:buNone/>
            </a:pPr>
            <a:r>
              <a:rPr lang="en-US" dirty="0"/>
              <a:t>Subtitle</a:t>
            </a:r>
            <a:endParaRPr lang="es-MX" dirty="0"/>
          </a:p>
        </p:txBody>
      </p:sp>
      <p:sp>
        <p:nvSpPr>
          <p:cNvPr id="45" name="Text Placeholder 34">
            <a:extLst>
              <a:ext uri="{FF2B5EF4-FFF2-40B4-BE49-F238E27FC236}">
                <a16:creationId xmlns:a16="http://schemas.microsoft.com/office/drawing/2014/main" id="{A064E91D-3918-954E-947E-12ADF2FD929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37695" y="3374284"/>
            <a:ext cx="1165225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400" b="0" smtClean="0">
                <a:gradFill>
                  <a:gsLst>
                    <a:gs pos="0">
                      <a:schemeClr val="accent1"/>
                    </a:gs>
                    <a:gs pos="50000">
                      <a:schemeClr val="accent3"/>
                    </a:gs>
                    <a:gs pos="100000">
                      <a:schemeClr val="accent5"/>
                    </a:gs>
                  </a:gsLst>
                  <a:lin ang="2400000" scaled="0"/>
                </a:gradFill>
                <a:latin typeface="Arial Black" panose="020B0A04020102020204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s-MX"/>
            </a:lvl5pPr>
          </a:lstStyle>
          <a:p>
            <a:pPr marL="0" lvl="0"/>
            <a:r>
              <a:rPr lang="en-US" dirty="0"/>
              <a:t>03.</a:t>
            </a:r>
            <a:endParaRPr lang="es-MX" dirty="0"/>
          </a:p>
        </p:txBody>
      </p:sp>
      <p:sp>
        <p:nvSpPr>
          <p:cNvPr id="46" name="Text Placeholder 8">
            <a:extLst>
              <a:ext uri="{FF2B5EF4-FFF2-40B4-BE49-F238E27FC236}">
                <a16:creationId xmlns:a16="http://schemas.microsoft.com/office/drawing/2014/main" id="{97742568-DDC4-58CD-74FB-8C8F5BB3AD2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737133" y="4585778"/>
            <a:ext cx="2205665" cy="5426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latin typeface="Montserrat" pitchFamily="2" charset="0"/>
              </a:defRPr>
            </a:lvl2pPr>
            <a:lvl3pPr>
              <a:defRPr sz="1400">
                <a:latin typeface="Montserrat" pitchFamily="2" charset="0"/>
              </a:defRPr>
            </a:lvl3pPr>
            <a:lvl4pPr>
              <a:defRPr sz="1400">
                <a:latin typeface="Montserrat" pitchFamily="2" charset="0"/>
              </a:defRPr>
            </a:lvl4pPr>
            <a:lvl5pPr>
              <a:defRPr sz="1400">
                <a:latin typeface="Montserrat" pitchFamily="2" charset="0"/>
              </a:defRPr>
            </a:lvl5pPr>
          </a:lstStyle>
          <a:p>
            <a:pPr lvl="0"/>
            <a:r>
              <a:rPr lang="en-US" dirty="0"/>
              <a:t>Text</a:t>
            </a:r>
            <a:endParaRPr lang="es-MX" dirty="0"/>
          </a:p>
        </p:txBody>
      </p:sp>
      <p:sp>
        <p:nvSpPr>
          <p:cNvPr id="47" name="Text Placeholder 40">
            <a:extLst>
              <a:ext uri="{FF2B5EF4-FFF2-40B4-BE49-F238E27FC236}">
                <a16:creationId xmlns:a16="http://schemas.microsoft.com/office/drawing/2014/main" id="{AA171DB3-8862-FDA4-1B12-CC58241A9D3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737133" y="4195449"/>
            <a:ext cx="1597932" cy="331582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lang="en-US" sz="1800" b="0" spc="0" smtClean="0">
                <a:gradFill>
                  <a:gsLst>
                    <a:gs pos="0">
                      <a:schemeClr val="accent1"/>
                    </a:gs>
                    <a:gs pos="50000">
                      <a:schemeClr val="accent3"/>
                    </a:gs>
                    <a:gs pos="100000">
                      <a:schemeClr val="accent5"/>
                    </a:gs>
                  </a:gsLst>
                  <a:lin ang="2400000" scaled="0"/>
                </a:gradFill>
                <a:latin typeface="Arial Black" panose="020B0A04020102020204" pitchFamily="34" charset="0"/>
              </a:defRPr>
            </a:lvl1pPr>
            <a:lvl2pPr>
              <a:defRPr lang="en-US" sz="2000" smtClean="0"/>
            </a:lvl2pPr>
            <a:lvl3pPr>
              <a:defRPr lang="en-US" sz="1800" smtClean="0"/>
            </a:lvl3pPr>
            <a:lvl4pPr>
              <a:defRPr lang="en-US" sz="1600" smtClean="0"/>
            </a:lvl4pPr>
            <a:lvl5pPr>
              <a:defRPr lang="es-MX" sz="1600"/>
            </a:lvl5pPr>
          </a:lstStyle>
          <a:p>
            <a:pPr marL="0" lvl="0" indent="0">
              <a:buNone/>
            </a:pPr>
            <a:r>
              <a:rPr lang="en-US" dirty="0"/>
              <a:t>Subtitle</a:t>
            </a:r>
            <a:endParaRPr lang="es-MX" dirty="0"/>
          </a:p>
        </p:txBody>
      </p:sp>
      <p:sp>
        <p:nvSpPr>
          <p:cNvPr id="48" name="Text Placeholder 34">
            <a:extLst>
              <a:ext uri="{FF2B5EF4-FFF2-40B4-BE49-F238E27FC236}">
                <a16:creationId xmlns:a16="http://schemas.microsoft.com/office/drawing/2014/main" id="{3C68D4FA-FAFD-7306-47F5-1DB6E5B490A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00638" y="3362741"/>
            <a:ext cx="1165225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400" b="0" smtClean="0">
                <a:gradFill>
                  <a:gsLst>
                    <a:gs pos="0">
                      <a:schemeClr val="accent1"/>
                    </a:gs>
                    <a:gs pos="50000">
                      <a:schemeClr val="accent3"/>
                    </a:gs>
                    <a:gs pos="100000">
                      <a:schemeClr val="accent5"/>
                    </a:gs>
                  </a:gsLst>
                  <a:lin ang="2400000" scaled="0"/>
                </a:gradFill>
                <a:latin typeface="Arial Black" panose="020B0A04020102020204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s-MX"/>
            </a:lvl5pPr>
          </a:lstStyle>
          <a:p>
            <a:pPr marL="0" lvl="0"/>
            <a:r>
              <a:rPr lang="en-US" dirty="0"/>
              <a:t>04.</a:t>
            </a:r>
            <a:endParaRPr lang="es-MX" dirty="0"/>
          </a:p>
        </p:txBody>
      </p:sp>
      <p:sp>
        <p:nvSpPr>
          <p:cNvPr id="49" name="Text Placeholder 8">
            <a:extLst>
              <a:ext uri="{FF2B5EF4-FFF2-40B4-BE49-F238E27FC236}">
                <a16:creationId xmlns:a16="http://schemas.microsoft.com/office/drawing/2014/main" id="{49D2DC2C-7BE9-77D3-27B7-97B5DC2D829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00076" y="4574235"/>
            <a:ext cx="2205665" cy="5426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latin typeface="Montserrat" pitchFamily="2" charset="0"/>
              </a:defRPr>
            </a:lvl2pPr>
            <a:lvl3pPr>
              <a:defRPr sz="1400">
                <a:latin typeface="Montserrat" pitchFamily="2" charset="0"/>
              </a:defRPr>
            </a:lvl3pPr>
            <a:lvl4pPr>
              <a:defRPr sz="1400">
                <a:latin typeface="Montserrat" pitchFamily="2" charset="0"/>
              </a:defRPr>
            </a:lvl4pPr>
            <a:lvl5pPr>
              <a:defRPr sz="1400">
                <a:latin typeface="Montserrat" pitchFamily="2" charset="0"/>
              </a:defRPr>
            </a:lvl5pPr>
          </a:lstStyle>
          <a:p>
            <a:pPr lvl="0"/>
            <a:r>
              <a:rPr lang="en-US" dirty="0"/>
              <a:t>Text</a:t>
            </a:r>
            <a:endParaRPr lang="es-MX" dirty="0"/>
          </a:p>
        </p:txBody>
      </p:sp>
      <p:sp>
        <p:nvSpPr>
          <p:cNvPr id="50" name="Text Placeholder 40">
            <a:extLst>
              <a:ext uri="{FF2B5EF4-FFF2-40B4-BE49-F238E27FC236}">
                <a16:creationId xmlns:a16="http://schemas.microsoft.com/office/drawing/2014/main" id="{00E63563-05A2-2A90-DF74-390C0E10093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300076" y="4183906"/>
            <a:ext cx="1597932" cy="331582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lang="en-US" sz="1800" b="0" spc="0" smtClean="0">
                <a:gradFill>
                  <a:gsLst>
                    <a:gs pos="0">
                      <a:schemeClr val="accent1"/>
                    </a:gs>
                    <a:gs pos="50000">
                      <a:schemeClr val="accent3"/>
                    </a:gs>
                    <a:gs pos="100000">
                      <a:schemeClr val="accent5"/>
                    </a:gs>
                  </a:gsLst>
                  <a:lin ang="2400000" scaled="0"/>
                </a:gradFill>
                <a:latin typeface="Arial Black" panose="020B0A04020102020204" pitchFamily="34" charset="0"/>
              </a:defRPr>
            </a:lvl1pPr>
            <a:lvl2pPr>
              <a:defRPr lang="en-US" sz="2000" smtClean="0"/>
            </a:lvl2pPr>
            <a:lvl3pPr>
              <a:defRPr lang="en-US" sz="1800" smtClean="0"/>
            </a:lvl3pPr>
            <a:lvl4pPr>
              <a:defRPr lang="en-US" sz="1600" smtClean="0"/>
            </a:lvl4pPr>
            <a:lvl5pPr>
              <a:defRPr lang="es-MX" sz="1600"/>
            </a:lvl5pPr>
          </a:lstStyle>
          <a:p>
            <a:pPr marL="0" lvl="0" indent="0">
              <a:buNone/>
            </a:pPr>
            <a:r>
              <a:rPr lang="en-US" dirty="0"/>
              <a:t>Subtitle</a:t>
            </a:r>
            <a:endParaRPr lang="es-MX" dirty="0"/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22FD2EE2-E951-F3B4-F678-94129315BDE9}"/>
              </a:ext>
            </a:extLst>
          </p:cNvPr>
          <p:cNvSpPr/>
          <p:nvPr userDrawn="1"/>
        </p:nvSpPr>
        <p:spPr>
          <a:xfrm>
            <a:off x="-899530" y="306125"/>
            <a:ext cx="1833897" cy="459456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50000">
                <a:schemeClr val="accent3"/>
              </a:gs>
              <a:gs pos="100000">
                <a:schemeClr val="accent5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6158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0"/>
    </mc:Choice>
    <mc:Fallback xmlns="">
      <p:transition spd="slow" advClick="0" advTm="4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lide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CDC05065-5A00-DBD8-E126-84FB625078B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81000" y="1250829"/>
            <a:ext cx="11430000" cy="4873925"/>
          </a:xfrm>
          <a:custGeom>
            <a:avLst/>
            <a:gdLst>
              <a:gd name="connsiteX0" fmla="*/ 0 w 11430000"/>
              <a:gd name="connsiteY0" fmla="*/ 0 h 4873925"/>
              <a:gd name="connsiteX1" fmla="*/ 11430000 w 11430000"/>
              <a:gd name="connsiteY1" fmla="*/ 0 h 4873925"/>
              <a:gd name="connsiteX2" fmla="*/ 11430000 w 11430000"/>
              <a:gd name="connsiteY2" fmla="*/ 4873925 h 4873925"/>
              <a:gd name="connsiteX3" fmla="*/ 0 w 11430000"/>
              <a:gd name="connsiteY3" fmla="*/ 4873925 h 4873925"/>
              <a:gd name="connsiteX4" fmla="*/ 0 w 11430000"/>
              <a:gd name="connsiteY4" fmla="*/ 4640018 h 4873925"/>
              <a:gd name="connsiteX5" fmla="*/ 687215 w 11430000"/>
              <a:gd name="connsiteY5" fmla="*/ 4640018 h 4873925"/>
              <a:gd name="connsiteX6" fmla="*/ 916943 w 11430000"/>
              <a:gd name="connsiteY6" fmla="*/ 4410290 h 4873925"/>
              <a:gd name="connsiteX7" fmla="*/ 687215 w 11430000"/>
              <a:gd name="connsiteY7" fmla="*/ 4180562 h 4873925"/>
              <a:gd name="connsiteX8" fmla="*/ 0 w 11430000"/>
              <a:gd name="connsiteY8" fmla="*/ 4180562 h 487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30000" h="4873925">
                <a:moveTo>
                  <a:pt x="0" y="0"/>
                </a:moveTo>
                <a:lnTo>
                  <a:pt x="11430000" y="0"/>
                </a:lnTo>
                <a:lnTo>
                  <a:pt x="11430000" y="4873925"/>
                </a:lnTo>
                <a:lnTo>
                  <a:pt x="0" y="4873925"/>
                </a:lnTo>
                <a:lnTo>
                  <a:pt x="0" y="4640018"/>
                </a:lnTo>
                <a:lnTo>
                  <a:pt x="687215" y="4640018"/>
                </a:lnTo>
                <a:cubicBezTo>
                  <a:pt x="814090" y="4640018"/>
                  <a:pt x="916943" y="4537165"/>
                  <a:pt x="916943" y="4410290"/>
                </a:cubicBezTo>
                <a:cubicBezTo>
                  <a:pt x="916943" y="4283415"/>
                  <a:pt x="814090" y="4180562"/>
                  <a:pt x="687215" y="4180562"/>
                </a:cubicBezTo>
                <a:lnTo>
                  <a:pt x="0" y="4180562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on icon to add picture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023E0C-FB65-D093-D07C-22E197A438D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20875" y="2671870"/>
            <a:ext cx="8350250" cy="75713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buNone/>
              <a:defRPr lang="en-US" sz="4800" b="0" dirty="0" smtClean="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>
              <a:defRPr lang="en-US" sz="1800" dirty="0" smtClean="0"/>
            </a:lvl2pPr>
            <a:lvl3pPr>
              <a:defRPr lang="en-US" sz="1800" dirty="0" smtClean="0"/>
            </a:lvl3pPr>
            <a:lvl4pPr>
              <a:defRPr lang="en-US" dirty="0" smtClean="0"/>
            </a:lvl4pPr>
            <a:lvl5pPr>
              <a:defRPr lang="es-MX" dirty="0"/>
            </a:lvl5pPr>
          </a:lstStyle>
          <a:p>
            <a:pPr marL="0" lvl="0" algn="ctr"/>
            <a:r>
              <a:rPr lang="en-US" dirty="0"/>
              <a:t>TEXT</a:t>
            </a:r>
            <a:endParaRPr lang="es-MX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71B56B-92C9-62D3-BE6D-F1500FF19A3B}"/>
              </a:ext>
            </a:extLst>
          </p:cNvPr>
          <p:cNvSpPr txBox="1"/>
          <p:nvPr userDrawn="1"/>
        </p:nvSpPr>
        <p:spPr>
          <a:xfrm>
            <a:off x="381000" y="6277603"/>
            <a:ext cx="17655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dirty="0">
                <a:solidFill>
                  <a:schemeClr val="bg2">
                    <a:lumMod val="75000"/>
                  </a:schemeClr>
                </a:solidFill>
                <a:latin typeface="Arial Black" panose="020B0A04020102020204" pitchFamily="34" charset="0"/>
              </a:rPr>
              <a:t>www.aurora-h2020.eu</a:t>
            </a:r>
          </a:p>
        </p:txBody>
      </p:sp>
      <p:pic>
        <p:nvPicPr>
          <p:cNvPr id="13" name="Picture 1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049673A-985D-FC9C-66B7-7DE3874AF2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0265" y="547647"/>
            <a:ext cx="1647200" cy="481325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FCB3B4E-77F1-80B0-B042-592B7820370F}"/>
              </a:ext>
            </a:extLst>
          </p:cNvPr>
          <p:cNvSpPr/>
          <p:nvPr userDrawn="1"/>
        </p:nvSpPr>
        <p:spPr>
          <a:xfrm>
            <a:off x="-535954" y="5431391"/>
            <a:ext cx="1833897" cy="459456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50000">
                <a:schemeClr val="accent3"/>
              </a:gs>
              <a:gs pos="100000">
                <a:schemeClr val="accent5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18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0"/>
    </mc:Choice>
    <mc:Fallback xmlns="">
      <p:transition spd="slow" advClick="0" advTm="4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C645814-28C9-87B0-24B5-201735C2CFA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6656" y="245445"/>
            <a:ext cx="5206145" cy="1434964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800" b="0" spc="0">
                <a:solidFill>
                  <a:schemeClr val="tx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0D826D2-9894-9AF1-EF54-6262B087DBD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6656" y="1795758"/>
            <a:ext cx="5194852" cy="30255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400" b="0" spc="0">
                <a:gradFill>
                  <a:gsLst>
                    <a:gs pos="0">
                      <a:schemeClr val="accent1"/>
                    </a:gs>
                    <a:gs pos="50000">
                      <a:schemeClr val="accent3"/>
                    </a:gs>
                    <a:gs pos="100000">
                      <a:schemeClr val="accent5"/>
                    </a:gs>
                  </a:gsLst>
                  <a:lin ang="2400000" scaled="0"/>
                </a:gradFill>
                <a:latin typeface="Arial Black" panose="020B0A040201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1A6B5DF4-5D22-BA8D-5FF0-408931909B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6656" y="2231891"/>
            <a:ext cx="5206044" cy="16429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latin typeface="Montserrat" pitchFamily="2" charset="0"/>
              </a:defRPr>
            </a:lvl2pPr>
            <a:lvl3pPr>
              <a:defRPr sz="1400">
                <a:latin typeface="Montserrat" pitchFamily="2" charset="0"/>
              </a:defRPr>
            </a:lvl3pPr>
            <a:lvl4pPr>
              <a:defRPr sz="1400">
                <a:latin typeface="Montserrat" pitchFamily="2" charset="0"/>
              </a:defRPr>
            </a:lvl4pPr>
            <a:lvl5pPr>
              <a:defRPr sz="1400">
                <a:latin typeface="Montserrat" pitchFamily="2" charset="0"/>
              </a:defRPr>
            </a:lvl5pPr>
          </a:lstStyle>
          <a:p>
            <a:pPr lvl="0"/>
            <a:r>
              <a:rPr lang="en-US" dirty="0"/>
              <a:t>Text</a:t>
            </a:r>
            <a:endParaRPr lang="es-MX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848C9B-12B7-5F16-636A-77C3CA749FF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90837" y="236524"/>
            <a:ext cx="4365625" cy="3118468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lang="en-US" sz="3200" b="0" spc="0" smtClean="0">
                <a:solidFill>
                  <a:schemeClr val="bg2"/>
                </a:solidFill>
                <a:latin typeface="Arial Black" panose="020B0A04020102020204" pitchFamily="34" charset="0"/>
              </a:defRPr>
            </a:lvl1pPr>
            <a:lvl2pPr>
              <a:defRPr lang="en-US" sz="2000" smtClean="0"/>
            </a:lvl2pPr>
            <a:lvl3pPr>
              <a:defRPr lang="en-US" sz="1800" smtClean="0"/>
            </a:lvl3pPr>
            <a:lvl4pPr>
              <a:defRPr lang="en-US" sz="1600" smtClean="0"/>
            </a:lvl4pPr>
            <a:lvl5pPr>
              <a:defRPr lang="es-MX" sz="16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Text</a:t>
            </a:r>
            <a:endParaRPr lang="es-MX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7B1562-2B61-9A6C-5CF2-CAFAADC6D139}"/>
              </a:ext>
            </a:extLst>
          </p:cNvPr>
          <p:cNvSpPr txBox="1"/>
          <p:nvPr userDrawn="1"/>
        </p:nvSpPr>
        <p:spPr>
          <a:xfrm>
            <a:off x="686656" y="6176173"/>
            <a:ext cx="17655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dirty="0">
                <a:solidFill>
                  <a:schemeClr val="bg2">
                    <a:lumMod val="75000"/>
                  </a:schemeClr>
                </a:solidFill>
                <a:latin typeface="Arial Black" panose="020B0A04020102020204" pitchFamily="34" charset="0"/>
              </a:rPr>
              <a:t>www.aurora-h2020.eu</a:t>
            </a:r>
          </a:p>
        </p:txBody>
      </p:sp>
      <p:sp>
        <p:nvSpPr>
          <p:cNvPr id="20" name="Picture Placeholder 18">
            <a:extLst>
              <a:ext uri="{FF2B5EF4-FFF2-40B4-BE49-F238E27FC236}">
                <a16:creationId xmlns:a16="http://schemas.microsoft.com/office/drawing/2014/main" id="{66475CE3-2E96-E7C7-D0DE-32B75EF8D2B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87338" y="4243388"/>
            <a:ext cx="11642725" cy="16414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on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7343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0"/>
    </mc:Choice>
    <mc:Fallback xmlns="">
      <p:transition spd="slow" advClick="0" advTm="4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EE591AE6-57BD-47C6-BD15-1DF5233500F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04799" y="311728"/>
            <a:ext cx="11582399" cy="229358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lang="en-US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on icon to add picture</a:t>
            </a:r>
          </a:p>
        </p:txBody>
      </p:sp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D216288-DC7E-09FE-555F-6CC4CAB98A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8515" y="6073293"/>
            <a:ext cx="1647200" cy="4813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C6967A-09D7-B188-B4B0-2C9C07EA8B35}"/>
              </a:ext>
            </a:extLst>
          </p:cNvPr>
          <p:cNvSpPr txBox="1"/>
          <p:nvPr userDrawn="1"/>
        </p:nvSpPr>
        <p:spPr>
          <a:xfrm>
            <a:off x="576675" y="6183150"/>
            <a:ext cx="17655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dirty="0">
                <a:solidFill>
                  <a:schemeClr val="bg2">
                    <a:lumMod val="75000"/>
                  </a:schemeClr>
                </a:solidFill>
                <a:latin typeface="Arial Black" panose="020B0A04020102020204" pitchFamily="34" charset="0"/>
              </a:rPr>
              <a:t>www.aurora-h2020.eu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69FBCF9-2EC8-C327-9D6C-B0A69F5A9BF7}"/>
              </a:ext>
            </a:extLst>
          </p:cNvPr>
          <p:cNvSpPr/>
          <p:nvPr userDrawn="1"/>
        </p:nvSpPr>
        <p:spPr>
          <a:xfrm>
            <a:off x="6299199" y="2947760"/>
            <a:ext cx="5348899" cy="4420904"/>
          </a:xfrm>
          <a:prstGeom prst="roundRect">
            <a:avLst>
              <a:gd name="adj" fmla="val 12094"/>
            </a:avLst>
          </a:prstGeom>
          <a:gradFill>
            <a:gsLst>
              <a:gs pos="0">
                <a:schemeClr val="accent1"/>
              </a:gs>
              <a:gs pos="50000">
                <a:schemeClr val="accent3"/>
              </a:gs>
              <a:gs pos="100000">
                <a:schemeClr val="accent5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3712FBD-8D4A-B135-E6D0-B8B8F5A6ACD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2302" y="2711518"/>
            <a:ext cx="5206145" cy="1434964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800" b="0" spc="0">
                <a:solidFill>
                  <a:schemeClr val="tx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7CD124C8-D09E-57E9-E458-78AA7B06258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2302" y="4261831"/>
            <a:ext cx="5194852" cy="30255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400" b="0" spc="0">
                <a:gradFill>
                  <a:gsLst>
                    <a:gs pos="0">
                      <a:schemeClr val="accent1"/>
                    </a:gs>
                    <a:gs pos="50000">
                      <a:schemeClr val="accent3"/>
                    </a:gs>
                    <a:gs pos="100000">
                      <a:schemeClr val="accent5"/>
                    </a:gs>
                  </a:gsLst>
                  <a:lin ang="2400000" scaled="0"/>
                </a:gradFill>
                <a:latin typeface="Arial Black" panose="020B0A040201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FA35DF20-2E48-37FF-CA56-5CECB09FD89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2302" y="4697964"/>
            <a:ext cx="5206044" cy="11876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latin typeface="Montserrat" pitchFamily="2" charset="0"/>
              </a:defRPr>
            </a:lvl2pPr>
            <a:lvl3pPr>
              <a:defRPr sz="1400">
                <a:latin typeface="Montserrat" pitchFamily="2" charset="0"/>
              </a:defRPr>
            </a:lvl3pPr>
            <a:lvl4pPr>
              <a:defRPr sz="1400">
                <a:latin typeface="Montserrat" pitchFamily="2" charset="0"/>
              </a:defRPr>
            </a:lvl4pPr>
            <a:lvl5pPr>
              <a:defRPr sz="1400">
                <a:latin typeface="Montserrat" pitchFamily="2" charset="0"/>
              </a:defRPr>
            </a:lvl5pPr>
          </a:lstStyle>
          <a:p>
            <a:pPr lvl="0"/>
            <a:r>
              <a:rPr lang="en-US" dirty="0"/>
              <a:t>Text</a:t>
            </a:r>
            <a:endParaRPr lang="es-MX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30DA1C61-87A2-EBCA-12C3-349046E177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90835" y="3326292"/>
            <a:ext cx="4365625" cy="3118468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lang="en-US" sz="3200" b="0" spc="0" smtClean="0">
                <a:solidFill>
                  <a:schemeClr val="bg2"/>
                </a:solidFill>
                <a:latin typeface="Arial Black" panose="020B0A04020102020204" pitchFamily="34" charset="0"/>
              </a:defRPr>
            </a:lvl1pPr>
            <a:lvl2pPr>
              <a:defRPr lang="en-US" sz="2000" smtClean="0"/>
            </a:lvl2pPr>
            <a:lvl3pPr>
              <a:defRPr lang="en-US" sz="1800" smtClean="0"/>
            </a:lvl3pPr>
            <a:lvl4pPr>
              <a:defRPr lang="en-US" sz="1600" smtClean="0"/>
            </a:lvl4pPr>
            <a:lvl5pPr>
              <a:defRPr lang="es-MX" sz="1600"/>
            </a:lvl5pPr>
          </a:lstStyle>
          <a:p>
            <a:pPr marL="0" lvl="0" indent="0">
              <a:buNone/>
            </a:pPr>
            <a:r>
              <a:rPr lang="en-US" dirty="0"/>
              <a:t>Text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563131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0"/>
    </mc:Choice>
    <mc:Fallback xmlns="">
      <p:transition spd="slow" advClick="0" advTm="4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8710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1" r:id="rId2"/>
    <p:sldLayoutId id="2147483653" r:id="rId3"/>
    <p:sldLayoutId id="2147483654" r:id="rId4"/>
    <p:sldLayoutId id="2147483680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81" r:id="rId16"/>
    <p:sldLayoutId id="2147483666" r:id="rId17"/>
    <p:sldLayoutId id="2147483667" r:id="rId18"/>
    <p:sldLayoutId id="2147483668" r:id="rId19"/>
    <p:sldLayoutId id="2147483669" r:id="rId20"/>
    <p:sldLayoutId id="2147483671" r:id="rId21"/>
    <p:sldLayoutId id="2147483673" r:id="rId22"/>
    <p:sldLayoutId id="2147483674" r:id="rId23"/>
    <p:sldLayoutId id="2147483675" r:id="rId24"/>
    <p:sldLayoutId id="2147483677" r:id="rId25"/>
    <p:sldLayoutId id="2147483678" r:id="rId26"/>
    <p:sldLayoutId id="2147483679" r:id="rId27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40000"/>
    </mc:Choice>
    <mc:Fallback xmlns="">
      <p:transition spd="slow" advClick="0" advTm="40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http://www.s3k.si/" TargetMode="Externa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2.png"/><Relationship Id="rId7" Type="http://schemas.microsoft.com/office/2007/relationships/hdphoto" Target="../media/hdphoto5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10" Type="http://schemas.openxmlformats.org/officeDocument/2006/relationships/image" Target="../media/image60.jpeg"/><Relationship Id="rId4" Type="http://schemas.openxmlformats.org/officeDocument/2006/relationships/image" Target="../media/image1.png"/><Relationship Id="rId9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svg"/><Relationship Id="rId12" Type="http://schemas.openxmlformats.org/officeDocument/2006/relationships/image" Target="../media/image65.sv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11" Type="http://schemas.openxmlformats.org/officeDocument/2006/relationships/image" Target="../media/image64.png"/><Relationship Id="rId5" Type="http://schemas.openxmlformats.org/officeDocument/2006/relationships/image" Target="../media/image9.svg"/><Relationship Id="rId10" Type="http://schemas.openxmlformats.org/officeDocument/2006/relationships/image" Target="../media/image2.pn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31.png"/><Relationship Id="rId3" Type="http://schemas.openxmlformats.org/officeDocument/2006/relationships/image" Target="../media/image7.png"/><Relationship Id="rId7" Type="http://schemas.openxmlformats.org/officeDocument/2006/relationships/image" Target="../media/image11.svg"/><Relationship Id="rId12" Type="http://schemas.openxmlformats.org/officeDocument/2006/relationships/image" Target="../media/image3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11" Type="http://schemas.openxmlformats.org/officeDocument/2006/relationships/image" Target="../media/image29.jpeg"/><Relationship Id="rId5" Type="http://schemas.openxmlformats.org/officeDocument/2006/relationships/image" Target="../media/image9.svg"/><Relationship Id="rId10" Type="http://schemas.openxmlformats.org/officeDocument/2006/relationships/image" Target="../media/image2.pn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climate.nasa.gov/vital-signs/carbon-dioxide/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.pn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hyperlink" Target="https://www.aurora-h2020.eu/" TargetMode="External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image" Target="../media/image25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png"/><Relationship Id="rId7" Type="http://schemas.microsoft.com/office/2007/relationships/hdphoto" Target="../media/hdphoto1.wdp"/><Relationship Id="rId12" Type="http://schemas.openxmlformats.org/officeDocument/2006/relationships/image" Target="../media/image41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png"/><Relationship Id="rId11" Type="http://schemas.openxmlformats.org/officeDocument/2006/relationships/image" Target="../media/image40.jpg"/><Relationship Id="rId5" Type="http://schemas.openxmlformats.org/officeDocument/2006/relationships/image" Target="../media/image36.jpeg"/><Relationship Id="rId10" Type="http://schemas.openxmlformats.org/officeDocument/2006/relationships/image" Target="../media/image39.png"/><Relationship Id="rId4" Type="http://schemas.openxmlformats.org/officeDocument/2006/relationships/image" Target="../media/image35.png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3.png"/><Relationship Id="rId7" Type="http://schemas.openxmlformats.org/officeDocument/2006/relationships/image" Target="../media/image44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38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6.png"/><Relationship Id="rId7" Type="http://schemas.openxmlformats.org/officeDocument/2006/relationships/image" Target="../media/image4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microsoft.com/office/2007/relationships/hdphoto" Target="../media/hdphoto4.wdp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hyperlink" Target="https://www.uef.dk/" TargetMode="Externa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A8F47C7-A2FF-2FC8-7002-090D6C56C63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48003" y="2498399"/>
            <a:ext cx="5678676" cy="1789208"/>
          </a:xfrm>
        </p:spPr>
        <p:txBody>
          <a:bodyPr/>
          <a:lstStyle/>
          <a:p>
            <a:pPr lvl="0"/>
            <a:r>
              <a:rPr lang="en-US" sz="3200" b="1" dirty="0" err="1">
                <a:solidFill>
                  <a:srgbClr val="58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</a:t>
            </a:r>
            <a:r>
              <a:rPr lang="en-US" sz="3200" b="1" dirty="0">
                <a:solidFill>
                  <a:srgbClr val="58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in</a:t>
            </a:r>
          </a:p>
          <a:p>
            <a:pPr lvl="0"/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Občanska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znanosti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boju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proti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podnebnim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spremembam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sl-SI" sz="1800" dirty="0" err="1">
                <a:latin typeface="Arial" panose="020B0604020202020204" pitchFamily="34" charset="0"/>
                <a:cs typeface="Arial" panose="020B0604020202020204" pitchFamily="34" charset="0"/>
              </a:rPr>
              <a:t>Opolnomočenje</a:t>
            </a:r>
            <a:r>
              <a:rPr lang="sl-SI" sz="1800" dirty="0">
                <a:latin typeface="Arial" panose="020B0604020202020204" pitchFamily="34" charset="0"/>
                <a:cs typeface="Arial" panose="020B0604020202020204" pitchFamily="34" charset="0"/>
              </a:rPr>
              <a:t> nove generacije državljanov </a:t>
            </a:r>
            <a:b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l-SI" sz="1800" dirty="0">
                <a:latin typeface="Arial" panose="020B0604020202020204" pitchFamily="34" charset="0"/>
                <a:cs typeface="Arial" panose="020B0604020202020204" pitchFamily="34" charset="0"/>
              </a:rPr>
              <a:t>s skoraj ničelnimi emisijami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79C547-980B-43FE-B518-80DDA1D2119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48003" y="4721405"/>
            <a:ext cx="4819650" cy="61247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Dan </a:t>
            </a:r>
            <a:r>
              <a:rPr lang="en-US" dirty="0" err="1"/>
              <a:t>občanske</a:t>
            </a:r>
            <a:r>
              <a:rPr lang="en-US" dirty="0"/>
              <a:t> </a:t>
            </a:r>
            <a:r>
              <a:rPr lang="en-US" dirty="0" err="1"/>
              <a:t>znanosti</a:t>
            </a:r>
            <a:endParaRPr lang="en-US" dirty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december</a:t>
            </a:r>
            <a:r>
              <a:rPr lang="sl-SI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Ljubljana</a:t>
            </a:r>
            <a:endParaRPr lang="es-MX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B1AC1D-7988-D08C-28DF-8D49E79CEB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8003" y="5775814"/>
            <a:ext cx="3804947" cy="258532"/>
          </a:xfrm>
        </p:spPr>
        <p:txBody>
          <a:bodyPr/>
          <a:lstStyle/>
          <a:p>
            <a:r>
              <a:rPr lang="es-MX" sz="1200" u="sng" dirty="0"/>
              <a:t>Matevž Bokalič</a:t>
            </a:r>
            <a:r>
              <a:rPr lang="es-MX" sz="1200" dirty="0"/>
              <a:t>, </a:t>
            </a:r>
            <a:r>
              <a:rPr lang="en-US" sz="1200" dirty="0"/>
              <a:t>Matej </a:t>
            </a:r>
            <a:r>
              <a:rPr lang="en-US" sz="1200" dirty="0" err="1"/>
              <a:t>Guštin</a:t>
            </a:r>
            <a:r>
              <a:rPr lang="sl-SI" sz="1200" dirty="0"/>
              <a:t>, Marko Topič</a:t>
            </a:r>
            <a:endParaRPr lang="es-MX" sz="1200" dirty="0"/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6037870-574A-489B-92AA-4D9C1D71A6F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333" y="2498399"/>
            <a:ext cx="1764178" cy="5155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0307FC4-4902-4A00-B30B-A97814C4619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345" y="2064601"/>
            <a:ext cx="1365380" cy="13643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DD2C54E-B081-4F48-BA29-69F11D9F34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494" y="4721405"/>
            <a:ext cx="2615378" cy="147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786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0"/>
    </mc:Choice>
    <mc:Fallback>
      <p:transition spd="slow" advClick="0" advTm="40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 Placeholder 3">
            <a:extLst>
              <a:ext uri="{FF2B5EF4-FFF2-40B4-BE49-F238E27FC236}">
                <a16:creationId xmlns:a16="http://schemas.microsoft.com/office/drawing/2014/main" id="{3FC6CB42-5DE5-FF02-F21F-55415FCE93D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6656" y="2519446"/>
            <a:ext cx="11094746" cy="3562067"/>
          </a:xfrm>
        </p:spPr>
        <p:txBody>
          <a:bodyPr/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 err="1"/>
              <a:t>Množično</a:t>
            </a:r>
            <a:r>
              <a:rPr lang="en-US" sz="1800" dirty="0"/>
              <a:t> </a:t>
            </a:r>
            <a:r>
              <a:rPr lang="en-US" sz="1800" dirty="0" err="1"/>
              <a:t>financiranje</a:t>
            </a:r>
            <a:r>
              <a:rPr lang="sl-SI" sz="1800" dirty="0"/>
              <a:t>:</a:t>
            </a:r>
          </a:p>
          <a:p>
            <a:pPr marL="971550" lvl="1" indent="-285750">
              <a:lnSpc>
                <a:spcPct val="100000"/>
              </a:lnSpc>
            </a:pPr>
            <a:r>
              <a:rPr lang="en-US" sz="1600" dirty="0"/>
              <a:t>Ni </a:t>
            </a:r>
            <a:r>
              <a:rPr lang="en-US" sz="1600" dirty="0" err="1"/>
              <a:t>možno</a:t>
            </a:r>
            <a:r>
              <a:rPr lang="en-US" sz="1600" dirty="0"/>
              <a:t> </a:t>
            </a:r>
            <a:r>
              <a:rPr lang="en-US" sz="1600" dirty="0" err="1"/>
              <a:t>zaradi</a:t>
            </a:r>
            <a:r>
              <a:rPr lang="en-US" sz="1600" dirty="0"/>
              <a:t> </a:t>
            </a:r>
            <a:r>
              <a:rPr lang="en-US" sz="1600" dirty="0" err="1"/>
              <a:t>pravnih</a:t>
            </a:r>
            <a:r>
              <a:rPr lang="en-US" sz="1600" dirty="0"/>
              <a:t> </a:t>
            </a:r>
            <a:r>
              <a:rPr lang="en-US" sz="1600" dirty="0" err="1"/>
              <a:t>razlogov</a:t>
            </a:r>
            <a:endParaRPr lang="sl-SI" sz="1600" dirty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 err="1"/>
              <a:t>Sončna</a:t>
            </a:r>
            <a:r>
              <a:rPr lang="en-US" sz="1800" dirty="0"/>
              <a:t> </a:t>
            </a:r>
            <a:r>
              <a:rPr lang="en-US" sz="1800" dirty="0" err="1"/>
              <a:t>elektrarna</a:t>
            </a:r>
            <a:endParaRPr lang="sl-SI" sz="1800" dirty="0"/>
          </a:p>
          <a:p>
            <a:pPr marL="971550" lvl="1" indent="-285750">
              <a:lnSpc>
                <a:spcPct val="100000"/>
              </a:lnSpc>
            </a:pPr>
            <a:r>
              <a:rPr lang="en-US" sz="1600" dirty="0"/>
              <a:t>Na </a:t>
            </a:r>
            <a:r>
              <a:rPr lang="en-US" sz="1600" dirty="0" err="1"/>
              <a:t>strehah</a:t>
            </a:r>
            <a:r>
              <a:rPr lang="en-US" sz="1600" dirty="0"/>
              <a:t> </a:t>
            </a:r>
            <a:r>
              <a:rPr lang="en-US" sz="1600" dirty="0" err="1"/>
              <a:t>Fakultete</a:t>
            </a:r>
            <a:r>
              <a:rPr lang="en-US" sz="1600" dirty="0"/>
              <a:t> za </a:t>
            </a:r>
            <a:r>
              <a:rPr lang="en-US" sz="1600" dirty="0" err="1"/>
              <a:t>elektrotehniko</a:t>
            </a:r>
            <a:endParaRPr lang="sl-SI" sz="1600" dirty="0"/>
          </a:p>
          <a:p>
            <a:pPr marL="971550" lvl="1" indent="-285750">
              <a:lnSpc>
                <a:spcPct val="100000"/>
              </a:lnSpc>
            </a:pPr>
            <a:r>
              <a:rPr lang="en-US" sz="1600" dirty="0"/>
              <a:t>200</a:t>
            </a:r>
            <a:r>
              <a:rPr lang="sl-SI" sz="1600" dirty="0"/>
              <a:t> kW </a:t>
            </a:r>
            <a:r>
              <a:rPr lang="en-US" sz="1600" dirty="0" err="1"/>
              <a:t>na</a:t>
            </a:r>
            <a:r>
              <a:rPr lang="sl-SI" sz="1600" dirty="0"/>
              <a:t> 4 </a:t>
            </a:r>
            <a:r>
              <a:rPr lang="en-US" sz="1600" dirty="0" err="1"/>
              <a:t>strehah</a:t>
            </a:r>
            <a:endParaRPr lang="sl-SI" sz="1600" dirty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 err="1"/>
              <a:t>Energetska</a:t>
            </a:r>
            <a:r>
              <a:rPr lang="en-US" sz="1800" dirty="0"/>
              <a:t> </a:t>
            </a:r>
            <a:r>
              <a:rPr lang="en-US" sz="1800" dirty="0" err="1"/>
              <a:t>skupnost</a:t>
            </a:r>
            <a:endParaRPr lang="sl-SI" sz="1800" dirty="0"/>
          </a:p>
          <a:p>
            <a:pPr marL="971550" lvl="1" indent="-285750">
              <a:lnSpc>
                <a:spcPct val="100000"/>
              </a:lnSpc>
            </a:pPr>
            <a:r>
              <a:rPr lang="en-US" sz="1600" dirty="0" err="1"/>
              <a:t>Prvotno</a:t>
            </a:r>
            <a:r>
              <a:rPr lang="en-US" sz="1600" dirty="0"/>
              <a:t> </a:t>
            </a:r>
            <a:r>
              <a:rPr lang="en-US" sz="1600" dirty="0" err="1"/>
              <a:t>načrtovana</a:t>
            </a:r>
            <a:r>
              <a:rPr lang="en-US" sz="1600" dirty="0"/>
              <a:t> zadruga s </a:t>
            </a:r>
            <a:br>
              <a:rPr lang="sl-SI" sz="1600" dirty="0"/>
            </a:br>
            <a:r>
              <a:rPr lang="en-US" sz="1600" dirty="0" err="1"/>
              <a:t>Fakulteto</a:t>
            </a:r>
            <a:r>
              <a:rPr lang="en-US" sz="1600" dirty="0"/>
              <a:t> za </a:t>
            </a:r>
            <a:r>
              <a:rPr lang="en-US" sz="1600" dirty="0" err="1"/>
              <a:t>elektrotehniko</a:t>
            </a:r>
            <a:r>
              <a:rPr lang="en-US" sz="1600" dirty="0"/>
              <a:t> </a:t>
            </a:r>
            <a:r>
              <a:rPr lang="en-US" sz="1600" dirty="0" err="1"/>
              <a:t>ni</a:t>
            </a:r>
            <a:r>
              <a:rPr lang="en-US" sz="1600" dirty="0"/>
              <a:t> </a:t>
            </a:r>
            <a:r>
              <a:rPr lang="en-US" sz="1600" dirty="0" err="1"/>
              <a:t>bila</a:t>
            </a:r>
            <a:r>
              <a:rPr lang="en-US" sz="1600" dirty="0"/>
              <a:t> </a:t>
            </a:r>
            <a:br>
              <a:rPr lang="en-US" sz="1600" dirty="0"/>
            </a:br>
            <a:r>
              <a:rPr lang="en-US" sz="1600" dirty="0" err="1"/>
              <a:t>možna</a:t>
            </a:r>
            <a:r>
              <a:rPr lang="en-US" sz="1600" dirty="0"/>
              <a:t> </a:t>
            </a:r>
            <a:r>
              <a:rPr lang="en-US" sz="1600" dirty="0" err="1"/>
              <a:t>zaradi</a:t>
            </a:r>
            <a:r>
              <a:rPr lang="en-US" sz="1600" dirty="0"/>
              <a:t> </a:t>
            </a:r>
            <a:r>
              <a:rPr lang="en-US" sz="1600" dirty="0" err="1"/>
              <a:t>pravnih</a:t>
            </a:r>
            <a:r>
              <a:rPr lang="en-US" sz="1600" dirty="0"/>
              <a:t> </a:t>
            </a:r>
            <a:r>
              <a:rPr lang="en-US" sz="1600" dirty="0" err="1"/>
              <a:t>razlogov</a:t>
            </a:r>
            <a:endParaRPr lang="sl-SI" sz="1600" dirty="0"/>
          </a:p>
          <a:p>
            <a:pPr marL="971550" lvl="1" indent="-285750">
              <a:lnSpc>
                <a:spcPct val="100000"/>
              </a:lnSpc>
            </a:pPr>
            <a:r>
              <a:rPr lang="en-US" sz="1600" dirty="0" err="1"/>
              <a:t>Neformalna</a:t>
            </a:r>
            <a:r>
              <a:rPr lang="sl-SI" sz="1600" dirty="0"/>
              <a:t>: </a:t>
            </a:r>
            <a:r>
              <a:rPr lang="en-US" sz="1600" dirty="0" err="1"/>
              <a:t>Študenstki</a:t>
            </a:r>
            <a:r>
              <a:rPr lang="en-US" sz="1600" dirty="0"/>
              <a:t> </a:t>
            </a:r>
            <a:r>
              <a:rPr lang="en-US" sz="1600" dirty="0" err="1"/>
              <a:t>energetski</a:t>
            </a:r>
            <a:r>
              <a:rPr lang="en-US" sz="1600" dirty="0"/>
              <a:t> </a:t>
            </a:r>
            <a:r>
              <a:rPr lang="en-US" sz="1600" dirty="0" err="1"/>
              <a:t>klub</a:t>
            </a:r>
            <a:endParaRPr lang="sl-SI" sz="1600" dirty="0"/>
          </a:p>
          <a:p>
            <a:pPr marL="971550" lvl="1" indent="-285750">
              <a:lnSpc>
                <a:spcPct val="100000"/>
              </a:lnSpc>
            </a:pPr>
            <a:r>
              <a:rPr lang="sl-SI" sz="1600" dirty="0">
                <a:hlinkClick r:id="rId2"/>
              </a:rPr>
              <a:t>http://www.s3k.si</a:t>
            </a:r>
            <a:r>
              <a:rPr lang="sl-SI" sz="1600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9462D2-C2BE-8B5D-1D24-0091C62784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6656" y="245445"/>
            <a:ext cx="10882492" cy="1434964"/>
          </a:xfrm>
        </p:spPr>
        <p:txBody>
          <a:bodyPr/>
          <a:lstStyle/>
          <a:p>
            <a:r>
              <a:rPr lang="sl-SI" sz="4400" b="1" dirty="0">
                <a:latin typeface="Montserrat"/>
                <a:cs typeface="Arial" panose="020B0604020202020204" pitchFamily="34" charset="0"/>
              </a:rPr>
              <a:t>3. </a:t>
            </a:r>
            <a:r>
              <a:rPr lang="en-US" sz="4400" b="1" dirty="0" err="1">
                <a:latin typeface="Montserrat"/>
                <a:cs typeface="Arial" panose="020B0604020202020204" pitchFamily="34" charset="0"/>
              </a:rPr>
              <a:t>Nadomesti</a:t>
            </a:r>
            <a:r>
              <a:rPr lang="en-US" sz="4400" b="1" dirty="0">
                <a:latin typeface="Montserrat"/>
                <a:cs typeface="Arial" panose="020B0604020202020204" pitchFamily="34" charset="0"/>
              </a:rPr>
              <a:t> </a:t>
            </a:r>
            <a:r>
              <a:rPr lang="sl-SI" sz="4400" b="1" dirty="0">
                <a:latin typeface="Montserrat"/>
                <a:cs typeface="Arial" panose="020B0604020202020204" pitchFamily="34" charset="0"/>
              </a:rPr>
              <a:t>CO</a:t>
            </a:r>
            <a:r>
              <a:rPr lang="sl-SI" sz="4400" b="1" baseline="-25000" dirty="0">
                <a:latin typeface="Montserrat"/>
                <a:cs typeface="Arial" panose="020B0604020202020204" pitchFamily="34" charset="0"/>
              </a:rPr>
              <a:t>2</a:t>
            </a:r>
            <a:r>
              <a:rPr lang="sl-SI" sz="4400" b="1" dirty="0">
                <a:latin typeface="Montserrat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Montserrat"/>
                <a:cs typeface="Arial" panose="020B0604020202020204" pitchFamily="34" charset="0"/>
              </a:rPr>
              <a:t>izpuste</a:t>
            </a:r>
            <a:br>
              <a:rPr lang="sl-SI" sz="4400" b="1" dirty="0">
                <a:latin typeface="Montserrat"/>
                <a:cs typeface="Arial" panose="020B0604020202020204" pitchFamily="34" charset="0"/>
              </a:rPr>
            </a:br>
            <a:r>
              <a:rPr lang="en-US" sz="3600" dirty="0">
                <a:latin typeface="Montserrat"/>
                <a:cs typeface="Arial" panose="020B0604020202020204" pitchFamily="34" charset="0"/>
              </a:rPr>
              <a:t>z </a:t>
            </a:r>
            <a:r>
              <a:rPr lang="en-US" sz="3600" dirty="0" err="1">
                <a:latin typeface="Montserrat"/>
                <a:cs typeface="Arial" panose="020B0604020202020204" pitchFamily="34" charset="0"/>
              </a:rPr>
              <a:t>množičnim</a:t>
            </a:r>
            <a:r>
              <a:rPr lang="en-US" sz="3600" dirty="0">
                <a:latin typeface="Montserrat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Montserrat"/>
                <a:cs typeface="Arial" panose="020B0604020202020204" pitchFamily="34" charset="0"/>
              </a:rPr>
              <a:t>financiranjem</a:t>
            </a:r>
            <a:r>
              <a:rPr lang="en-US" sz="3600" dirty="0">
                <a:latin typeface="Montserrat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Montserrat"/>
                <a:cs typeface="Arial" panose="020B0604020202020204" pitchFamily="34" charset="0"/>
              </a:rPr>
              <a:t>sončnih</a:t>
            </a:r>
            <a:r>
              <a:rPr lang="en-US" sz="3600" dirty="0">
                <a:latin typeface="Montserrat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Montserrat"/>
                <a:cs typeface="Arial" panose="020B0604020202020204" pitchFamily="34" charset="0"/>
              </a:rPr>
              <a:t>elektrarn</a:t>
            </a:r>
            <a:endParaRPr lang="sl-SI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Subtitle 2">
            <a:extLst>
              <a:ext uri="{FF2B5EF4-FFF2-40B4-BE49-F238E27FC236}">
                <a16:creationId xmlns:a16="http://schemas.microsoft.com/office/drawing/2014/main" id="{6EA57A0F-44C0-18FD-8A0F-4B03EDFD16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3805" y="1698426"/>
            <a:ext cx="8225839" cy="758284"/>
          </a:xfrm>
        </p:spPr>
        <p:txBody>
          <a:bodyPr/>
          <a:lstStyle/>
          <a:p>
            <a:pPr defTabSz="2332038"/>
            <a:r>
              <a:rPr lang="sl-SI" sz="3200" dirty="0"/>
              <a:t>Sloveni</a:t>
            </a:r>
            <a:r>
              <a:rPr lang="en-US" sz="3200" dirty="0"/>
              <a:t>j</a:t>
            </a:r>
            <a:r>
              <a:rPr lang="sl-SI" sz="3200" dirty="0"/>
              <a:t>a: </a:t>
            </a:r>
            <a:r>
              <a:rPr lang="sl-SI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Univer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za v </a:t>
            </a:r>
            <a:r>
              <a:rPr lang="sl-SI" sz="3200" b="1" dirty="0">
                <a:latin typeface="Arial" panose="020B0604020202020204" pitchFamily="34" charset="0"/>
                <a:cs typeface="Arial" panose="020B0604020202020204" pitchFamily="34" charset="0"/>
              </a:rPr>
              <a:t>Ljubljan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, 	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Fakulteta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za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elektrotehniko</a:t>
            </a:r>
            <a:endParaRPr lang="es-MX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0465" y="4582457"/>
            <a:ext cx="1439960" cy="1438925"/>
          </a:xfrm>
          <a:prstGeom prst="rect">
            <a:avLst/>
          </a:prstGeom>
        </p:spPr>
      </p:pic>
      <p:pic>
        <p:nvPicPr>
          <p:cNvPr id="13" name="Picture 1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BAFF54B-876D-7673-8AE5-6289AE9CFF7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9662" y="6081513"/>
            <a:ext cx="1647200" cy="4813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D8632E7-2CE7-4F03-AFD8-F0A657F1AD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6821" y="469244"/>
            <a:ext cx="2537449" cy="14355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AAA64E9-14F6-4377-8CD6-BF5D9F4931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06154" y="3071327"/>
            <a:ext cx="3975248" cy="286580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555808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0"/>
    </mc:Choice>
    <mc:Fallback>
      <p:transition spd="slow" advClick="0" advTm="4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s3k.si/wp-content/uploads/EESTEC-SEK-14.png">
            <a:extLst>
              <a:ext uri="{FF2B5EF4-FFF2-40B4-BE49-F238E27FC236}">
                <a16:creationId xmlns:a16="http://schemas.microsoft.com/office/drawing/2014/main" id="{2A69DFB1-E809-4389-84B4-F5AF0AEDD5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5" t="7327" r="13136" b="7260"/>
          <a:stretch/>
        </p:blipFill>
        <p:spPr bwMode="auto">
          <a:xfrm>
            <a:off x="5254192" y="1642784"/>
            <a:ext cx="4175311" cy="1627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 Placeholder 3">
            <a:extLst>
              <a:ext uri="{FF2B5EF4-FFF2-40B4-BE49-F238E27FC236}">
                <a16:creationId xmlns:a16="http://schemas.microsoft.com/office/drawing/2014/main" id="{3FC6CB42-5DE5-FF02-F21F-55415FCE93D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6656" y="2519446"/>
            <a:ext cx="5194852" cy="3562067"/>
          </a:xfrm>
        </p:spPr>
        <p:txBody>
          <a:bodyPr/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 err="1"/>
              <a:t>Organizacija</a:t>
            </a:r>
            <a:r>
              <a:rPr lang="en-US" sz="1800" dirty="0"/>
              <a:t> in </a:t>
            </a:r>
            <a:r>
              <a:rPr lang="en-US" sz="1800" dirty="0" err="1"/>
              <a:t>sodelovanje</a:t>
            </a:r>
            <a:r>
              <a:rPr lang="en-US" sz="1800" dirty="0"/>
              <a:t> </a:t>
            </a:r>
            <a:r>
              <a:rPr lang="en-US" sz="1800" dirty="0" err="1"/>
              <a:t>na</a:t>
            </a:r>
            <a:r>
              <a:rPr lang="en-US" sz="1800" dirty="0"/>
              <a:t> </a:t>
            </a:r>
            <a:r>
              <a:rPr lang="en-US" sz="1800" dirty="0" err="1"/>
              <a:t>dogodkih</a:t>
            </a:r>
            <a:endParaRPr lang="sl-SI" sz="1800" dirty="0"/>
          </a:p>
          <a:p>
            <a:pPr marL="971550" lvl="1" indent="-285750">
              <a:lnSpc>
                <a:spcPct val="100000"/>
              </a:lnSpc>
            </a:pPr>
            <a:r>
              <a:rPr lang="en-US" sz="1600" dirty="0"/>
              <a:t>2x </a:t>
            </a:r>
            <a:r>
              <a:rPr lang="en-US" sz="1600" dirty="0" err="1"/>
              <a:t>hakaton</a:t>
            </a:r>
            <a:endParaRPr lang="sl-SI" sz="1600" dirty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 err="1"/>
              <a:t>Organizacija</a:t>
            </a:r>
            <a:r>
              <a:rPr lang="en-US" sz="1800" dirty="0"/>
              <a:t> </a:t>
            </a:r>
            <a:r>
              <a:rPr lang="en-US" sz="1800" dirty="0" err="1"/>
              <a:t>ekskurzij</a:t>
            </a:r>
            <a:endParaRPr lang="sl-SI" sz="1800" dirty="0"/>
          </a:p>
          <a:p>
            <a:pPr marL="971550" lvl="1" indent="-285750">
              <a:lnSpc>
                <a:spcPct val="100000"/>
              </a:lnSpc>
            </a:pPr>
            <a:r>
              <a:rPr lang="en-US" sz="1600" dirty="0" err="1"/>
              <a:t>Strokovna</a:t>
            </a:r>
            <a:r>
              <a:rPr lang="en-US" sz="1600" dirty="0"/>
              <a:t> </a:t>
            </a:r>
            <a:r>
              <a:rPr lang="en-US" sz="1600" dirty="0" err="1"/>
              <a:t>ekskurzija</a:t>
            </a:r>
            <a:r>
              <a:rPr lang="en-US" sz="1600" dirty="0"/>
              <a:t> HE in SE </a:t>
            </a:r>
            <a:r>
              <a:rPr lang="en-US" sz="1600" dirty="0" err="1"/>
              <a:t>Zlatoličje</a:t>
            </a:r>
            <a:endParaRPr lang="sl-SI" sz="1600" dirty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 err="1"/>
              <a:t>Ozaveščanje</a:t>
            </a:r>
            <a:r>
              <a:rPr lang="en-US" sz="1800" dirty="0"/>
              <a:t> </a:t>
            </a:r>
            <a:r>
              <a:rPr lang="en-US" sz="1800" dirty="0" err="1"/>
              <a:t>študentov</a:t>
            </a:r>
            <a:endParaRPr lang="sl-SI" sz="1800" dirty="0"/>
          </a:p>
          <a:p>
            <a:pPr marL="971550" lvl="1" indent="-285750">
              <a:lnSpc>
                <a:spcPct val="100000"/>
              </a:lnSpc>
            </a:pPr>
            <a:r>
              <a:rPr lang="en-US" sz="1600" dirty="0" err="1"/>
              <a:t>Vključevanje</a:t>
            </a:r>
            <a:r>
              <a:rPr lang="en-US" sz="1600" dirty="0"/>
              <a:t> </a:t>
            </a:r>
            <a:r>
              <a:rPr lang="en-US" sz="1600" dirty="0" err="1"/>
              <a:t>delov</a:t>
            </a:r>
            <a:r>
              <a:rPr lang="en-US" sz="1600" dirty="0"/>
              <a:t> </a:t>
            </a:r>
            <a:r>
              <a:rPr lang="en-US" sz="1600" dirty="0" err="1"/>
              <a:t>projekta</a:t>
            </a:r>
            <a:r>
              <a:rPr lang="en-US" sz="1600" dirty="0"/>
              <a:t> Aurora v </a:t>
            </a:r>
            <a:r>
              <a:rPr lang="en-US" sz="1600" dirty="0" err="1"/>
              <a:t>kurikulum</a:t>
            </a:r>
            <a:endParaRPr lang="en-US" sz="1600" dirty="0"/>
          </a:p>
          <a:p>
            <a:pPr marL="971550" lvl="1" indent="-285750">
              <a:lnSpc>
                <a:spcPct val="100000"/>
              </a:lnSpc>
            </a:pPr>
            <a:r>
              <a:rPr lang="en-US" sz="1600" dirty="0" err="1"/>
              <a:t>Nagradna</a:t>
            </a:r>
            <a:r>
              <a:rPr lang="en-US" sz="1600" dirty="0"/>
              <a:t> </a:t>
            </a:r>
            <a:r>
              <a:rPr lang="en-US" sz="1600" dirty="0" err="1"/>
              <a:t>igra</a:t>
            </a:r>
            <a:r>
              <a:rPr lang="en-US" sz="1600" dirty="0"/>
              <a:t> </a:t>
            </a:r>
            <a:r>
              <a:rPr lang="en-US" sz="1600" dirty="0" err="1"/>
              <a:t>uporabnikov</a:t>
            </a:r>
            <a:r>
              <a:rPr lang="en-US" sz="1600" dirty="0"/>
              <a:t> </a:t>
            </a:r>
            <a:r>
              <a:rPr lang="en-US" sz="1600" dirty="0" err="1"/>
              <a:t>aplikacije</a:t>
            </a:r>
            <a:endParaRPr lang="en-US" sz="1600" dirty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 err="1"/>
              <a:t>Izposoja</a:t>
            </a:r>
            <a:r>
              <a:rPr lang="en-US" sz="1800" dirty="0"/>
              <a:t> </a:t>
            </a:r>
            <a:r>
              <a:rPr lang="en-US" sz="1800" dirty="0" err="1"/>
              <a:t>merilnih</a:t>
            </a:r>
            <a:r>
              <a:rPr lang="en-US" sz="1800" dirty="0"/>
              <a:t> </a:t>
            </a:r>
            <a:r>
              <a:rPr lang="en-US" sz="1800" dirty="0" err="1"/>
              <a:t>instrumentov</a:t>
            </a:r>
            <a:endParaRPr lang="sl-SI" sz="1800" dirty="0"/>
          </a:p>
          <a:p>
            <a:pPr marL="971550" lvl="1" indent="-285750">
              <a:lnSpc>
                <a:spcPct val="100000"/>
              </a:lnSpc>
            </a:pPr>
            <a:r>
              <a:rPr lang="en-US" sz="1600" dirty="0" err="1"/>
              <a:t>Wattoteka</a:t>
            </a:r>
            <a:endParaRPr lang="en-US" sz="1600" dirty="0"/>
          </a:p>
          <a:p>
            <a:pPr marL="971550" lvl="1" indent="-285750">
              <a:lnSpc>
                <a:spcPct val="100000"/>
              </a:lnSpc>
            </a:pPr>
            <a:r>
              <a:rPr lang="en-US" sz="1600" dirty="0" err="1"/>
              <a:t>Termoteka</a:t>
            </a:r>
            <a:endParaRPr lang="en-US" sz="16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9462D2-C2BE-8B5D-1D24-0091C62784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6656" y="245445"/>
            <a:ext cx="10882492" cy="1434964"/>
          </a:xfrm>
        </p:spPr>
        <p:txBody>
          <a:bodyPr/>
          <a:lstStyle/>
          <a:p>
            <a:r>
              <a:rPr lang="en-US" sz="4400" b="1" dirty="0" err="1">
                <a:latin typeface="Montserrat"/>
                <a:cs typeface="Arial" panose="020B0604020202020204" pitchFamily="34" charset="0"/>
              </a:rPr>
              <a:t>Študentski</a:t>
            </a:r>
            <a:r>
              <a:rPr lang="en-US" sz="4400" b="1" dirty="0">
                <a:latin typeface="Montserrat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Montserrat"/>
                <a:cs typeface="Arial" panose="020B0604020202020204" pitchFamily="34" charset="0"/>
              </a:rPr>
              <a:t>energetski</a:t>
            </a:r>
            <a:r>
              <a:rPr lang="en-US" sz="4400" b="1" dirty="0">
                <a:latin typeface="Montserrat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Montserrat"/>
                <a:cs typeface="Arial" panose="020B0604020202020204" pitchFamily="34" charset="0"/>
              </a:rPr>
              <a:t>klub</a:t>
            </a:r>
            <a:endParaRPr lang="sl-SI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5836" y="227428"/>
            <a:ext cx="2681026" cy="2679099"/>
          </a:xfrm>
          <a:prstGeom prst="rect">
            <a:avLst/>
          </a:prstGeom>
        </p:spPr>
      </p:pic>
      <p:pic>
        <p:nvPicPr>
          <p:cNvPr id="13" name="Picture 1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BAFF54B-876D-7673-8AE5-6289AE9CFF7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9662" y="6081513"/>
            <a:ext cx="1647200" cy="481325"/>
          </a:xfrm>
          <a:prstGeom prst="rect">
            <a:avLst/>
          </a:prstGeom>
        </p:spPr>
      </p:pic>
      <p:sp>
        <p:nvSpPr>
          <p:cNvPr id="4" name="Subtitle 3">
            <a:extLst>
              <a:ext uri="{FF2B5EF4-FFF2-40B4-BE49-F238E27FC236}">
                <a16:creationId xmlns:a16="http://schemas.microsoft.com/office/drawing/2014/main" id="{54A910B2-B1FF-4BF7-8487-13C896F8ED6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Dejavnosti</a:t>
            </a:r>
            <a:endParaRPr lang="en-SI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EE801E3-C70B-4A4A-8174-CD2365E96ED4}"/>
              </a:ext>
            </a:extLst>
          </p:cNvPr>
          <p:cNvGrpSpPr/>
          <p:nvPr/>
        </p:nvGrpSpPr>
        <p:grpSpPr>
          <a:xfrm>
            <a:off x="3078498" y="5310682"/>
            <a:ext cx="2143764" cy="1468458"/>
            <a:chOff x="3078498" y="5310682"/>
            <a:chExt cx="2143764" cy="1468458"/>
          </a:xfrm>
        </p:grpSpPr>
        <p:pic>
          <p:nvPicPr>
            <p:cNvPr id="1032" name="Picture 8" descr="https://www.aurora-h2020.eu/wp-content/uploads/2024/02/FE-Fasada-768x1024.jpg">
              <a:extLst>
                <a:ext uri="{FF2B5EF4-FFF2-40B4-BE49-F238E27FC236}">
                  <a16:creationId xmlns:a16="http://schemas.microsoft.com/office/drawing/2014/main" id="{BE5B89FB-0981-406A-84A8-A07F4FDBE7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0918" y="5310682"/>
              <a:ext cx="1101344" cy="14684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nfiRay P2 Pro Type-C Smartphones Thermal Camera Night Vision ...">
              <a:extLst>
                <a:ext uri="{FF2B5EF4-FFF2-40B4-BE49-F238E27FC236}">
                  <a16:creationId xmlns:a16="http://schemas.microsoft.com/office/drawing/2014/main" id="{D06E9BBD-6D7C-43D5-8A43-4A0A1EE2E2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6267" r="90000">
                          <a14:foregroundMark x1="10400" y1="46933" x2="11467" y2="71467"/>
                          <a14:foregroundMark x1="12400" y1="69600" x2="9733" y2="56400"/>
                          <a14:foregroundMark x1="6400" y1="57067" x2="6267" y2="59467"/>
                          <a14:foregroundMark x1="83867" y1="83333" x2="74800" y2="87733"/>
                          <a14:foregroundMark x1="81067" y1="84400" x2="76133" y2="88133"/>
                          <a14:foregroundMark x1="63067" y1="35333" x2="56533" y2="13333"/>
                          <a14:foregroundMark x1="55867" y1="17467" x2="58133" y2="31467"/>
                          <a14:foregroundMark x1="39867" y1="34133" x2="28933" y2="35200"/>
                          <a14:foregroundMark x1="42533" y1="32667" x2="24800" y2="34400"/>
                          <a14:foregroundMark x1="38400" y1="33067" x2="31200" y2="34400"/>
                          <a14:foregroundMark x1="30533" y1="32933" x2="41867" y2="32267"/>
                          <a14:foregroundMark x1="61067" y1="31467" x2="70267" y2="30800"/>
                          <a14:foregroundMark x1="83067" y1="85067" x2="74000" y2="87333"/>
                          <a14:foregroundMark x1="81600" y1="86267" x2="74267" y2="896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7861" y="6026779"/>
              <a:ext cx="654282" cy="654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https://m.media-amazon.com/images/I/61PGyfeLh0L._SL1500_.jpg">
              <a:extLst>
                <a:ext uri="{FF2B5EF4-FFF2-40B4-BE49-F238E27FC236}">
                  <a16:creationId xmlns:a16="http://schemas.microsoft.com/office/drawing/2014/main" id="{E47F3350-F3A7-40B6-8E77-B2DF3ED854A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72" t="2254" r="21830" b="2059"/>
            <a:stretch/>
          </p:blipFill>
          <p:spPr bwMode="auto">
            <a:xfrm>
              <a:off x="3078498" y="5348782"/>
              <a:ext cx="780808" cy="13559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01BC272C-1E19-4A3C-A64B-D007A55A0E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01891" y="3329059"/>
            <a:ext cx="3514971" cy="1960542"/>
          </a:xfrm>
          <a:prstGeom prst="rect">
            <a:avLst/>
          </a:prstGeom>
        </p:spPr>
      </p:pic>
      <p:pic>
        <p:nvPicPr>
          <p:cNvPr id="1034" name="Picture 10" descr="https://www.aurora-h2020.eu/wp-content/uploads/2023/12/img_eestec-50.jpg">
            <a:extLst>
              <a:ext uri="{FF2B5EF4-FFF2-40B4-BE49-F238E27FC236}">
                <a16:creationId xmlns:a16="http://schemas.microsoft.com/office/drawing/2014/main" id="{F4654294-02A6-4667-9B1E-10F6D4C09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740" y="3329059"/>
            <a:ext cx="228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6894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0"/>
    </mc:Choice>
    <mc:Fallback>
      <p:transition spd="slow" advClick="0" advTm="4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4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4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462D2-C2BE-8B5D-1D24-0091C62784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6656" y="245445"/>
            <a:ext cx="10882492" cy="1434964"/>
          </a:xfrm>
        </p:spPr>
        <p:txBody>
          <a:bodyPr/>
          <a:lstStyle/>
          <a:p>
            <a:r>
              <a:rPr lang="sl-SI" sz="3600" b="1" dirty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Postani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skoraj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nič-emisijski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državljan</a:t>
            </a:r>
            <a:endParaRPr lang="sl-SI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88260D2-8D7D-49C7-900F-D6B3D6AC6725}"/>
              </a:ext>
            </a:extLst>
          </p:cNvPr>
          <p:cNvGrpSpPr/>
          <p:nvPr/>
        </p:nvGrpSpPr>
        <p:grpSpPr>
          <a:xfrm>
            <a:off x="4769414" y="1821168"/>
            <a:ext cx="3733674" cy="3908175"/>
            <a:chOff x="4762875" y="1846727"/>
            <a:chExt cx="3733674" cy="3908175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B98611C-D5A9-48A3-B484-3BC32C7A58A3}"/>
                </a:ext>
              </a:extLst>
            </p:cNvPr>
            <p:cNvGrpSpPr/>
            <p:nvPr/>
          </p:nvGrpSpPr>
          <p:grpSpPr>
            <a:xfrm>
              <a:off x="5059236" y="3902419"/>
              <a:ext cx="2998755" cy="1852483"/>
              <a:chOff x="5198494" y="3675038"/>
              <a:chExt cx="2998755" cy="1852483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14D32D7E-08FF-4B08-9616-6848F7CC7F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881346" y="4385578"/>
                <a:ext cx="2315903" cy="1141943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68D116B8-2A9A-49FA-A399-90F57731EE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198494" y="3675038"/>
                <a:ext cx="1237895" cy="1096924"/>
              </a:xfrm>
              <a:prstGeom prst="rect">
                <a:avLst/>
              </a:prstGeom>
            </p:spPr>
          </p:pic>
        </p:grpSp>
        <p:sp>
          <p:nvSpPr>
            <p:cNvPr id="21" name="TextBox 20"/>
            <p:cNvSpPr txBox="1"/>
            <p:nvPr/>
          </p:nvSpPr>
          <p:spPr>
            <a:xfrm>
              <a:off x="4762875" y="1846727"/>
              <a:ext cx="3733674" cy="1661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spcBef>
                  <a:spcPts val="1200"/>
                </a:spcBef>
                <a:buFont typeface="Arial" panose="020B0604020202020204" pitchFamily="34" charset="0"/>
                <a:buChar char="•"/>
              </a:pPr>
              <a:r>
                <a:rPr lang="en-US" dirty="0" err="1"/>
                <a:t>Bodi</a:t>
              </a:r>
              <a:r>
                <a:rPr lang="en-US" dirty="0"/>
                <a:t> </a:t>
              </a:r>
              <a:r>
                <a:rPr lang="en-US" dirty="0" err="1"/>
                <a:t>aktiven</a:t>
              </a:r>
              <a:r>
                <a:rPr lang="sl-SI" dirty="0"/>
                <a:t>:</a:t>
              </a:r>
            </a:p>
            <a:p>
              <a:pPr marL="742950" lvl="1" indent="-285750">
                <a:spcBef>
                  <a:spcPts val="1200"/>
                </a:spcBef>
                <a:buFont typeface="Arial" panose="020B0604020202020204" pitchFamily="34" charset="0"/>
                <a:buChar char="•"/>
              </a:pPr>
              <a:r>
                <a:rPr lang="en-US" dirty="0" err="1"/>
                <a:t>Spremeni</a:t>
              </a:r>
              <a:r>
                <a:rPr lang="en-US" dirty="0"/>
                <a:t> </a:t>
              </a:r>
              <a:r>
                <a:rPr lang="en-US" dirty="0" err="1"/>
                <a:t>navade</a:t>
              </a:r>
              <a:endParaRPr lang="sl-SI" dirty="0"/>
            </a:p>
            <a:p>
              <a:pPr marL="742950" lvl="1" indent="-285750">
                <a:spcBef>
                  <a:spcPts val="1200"/>
                </a:spcBef>
                <a:buFont typeface="Arial" panose="020B0604020202020204" pitchFamily="34" charset="0"/>
                <a:buChar char="•"/>
              </a:pPr>
              <a:r>
                <a:rPr lang="en-US" dirty="0" err="1"/>
                <a:t>Zmanjšaj</a:t>
              </a:r>
              <a:r>
                <a:rPr lang="en-US" dirty="0"/>
                <a:t> </a:t>
              </a:r>
              <a:r>
                <a:rPr lang="en-US" dirty="0" err="1"/>
                <a:t>porabo</a:t>
              </a:r>
              <a:endParaRPr lang="sl-SI" dirty="0"/>
            </a:p>
            <a:p>
              <a:pPr marL="742950" lvl="1" indent="-285750">
                <a:spcBef>
                  <a:spcPts val="1200"/>
                </a:spcBef>
                <a:buFont typeface="Arial" panose="020B0604020202020204" pitchFamily="34" charset="0"/>
                <a:buChar char="•"/>
              </a:pPr>
              <a:r>
                <a:rPr lang="en-US" dirty="0" err="1"/>
                <a:t>Nadomesti</a:t>
              </a:r>
              <a:r>
                <a:rPr lang="en-US" dirty="0"/>
                <a:t> </a:t>
              </a:r>
              <a:r>
                <a:rPr lang="en-US" dirty="0" err="1"/>
                <a:t>izpuste</a:t>
              </a:r>
              <a:endParaRPr lang="sl-SI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9101414" y="1758069"/>
            <a:ext cx="2541134" cy="4487849"/>
            <a:chOff x="8984456" y="1629317"/>
            <a:chExt cx="2541134" cy="4487849"/>
          </a:xfrm>
        </p:grpSpPr>
        <p:grpSp>
          <p:nvGrpSpPr>
            <p:cNvPr id="3" name="Group 2"/>
            <p:cNvGrpSpPr/>
            <p:nvPr/>
          </p:nvGrpSpPr>
          <p:grpSpPr>
            <a:xfrm>
              <a:off x="8984456" y="2507014"/>
              <a:ext cx="2541134" cy="3610152"/>
              <a:chOff x="8711593" y="2545647"/>
              <a:chExt cx="2541134" cy="3610152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11593" y="2545647"/>
                <a:ext cx="2541134" cy="1007085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11593" y="3552732"/>
                <a:ext cx="2461404" cy="2603067"/>
              </a:xfrm>
              <a:prstGeom prst="rect">
                <a:avLst/>
              </a:prstGeom>
            </p:spPr>
          </p:pic>
        </p:grpSp>
        <p:sp>
          <p:nvSpPr>
            <p:cNvPr id="23" name="TextBox 22"/>
            <p:cNvSpPr txBox="1"/>
            <p:nvPr/>
          </p:nvSpPr>
          <p:spPr>
            <a:xfrm>
              <a:off x="8984456" y="1629317"/>
              <a:ext cx="25411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00000"/>
                </a:lnSpc>
                <a:buFont typeface="Arial" panose="020B0604020202020204" pitchFamily="34" charset="0"/>
                <a:buChar char="•"/>
              </a:pPr>
              <a:r>
                <a:rPr lang="en-US" dirty="0" err="1"/>
                <a:t>Zasluži</a:t>
              </a:r>
              <a:r>
                <a:rPr lang="sl-SI" dirty="0"/>
                <a:t> A+ </a:t>
              </a:r>
              <a:r>
                <a:rPr lang="en-US" dirty="0" err="1"/>
                <a:t>energetsko</a:t>
              </a:r>
              <a:r>
                <a:rPr lang="en-US" dirty="0"/>
                <a:t> </a:t>
              </a:r>
              <a:r>
                <a:rPr lang="en-US" dirty="0" err="1"/>
                <a:t>oznako</a:t>
              </a:r>
              <a:endParaRPr lang="sl-SI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2837EE8-9F5C-4E41-8374-3C08A66EFD0F}"/>
              </a:ext>
            </a:extLst>
          </p:cNvPr>
          <p:cNvGrpSpPr/>
          <p:nvPr/>
        </p:nvGrpSpPr>
        <p:grpSpPr>
          <a:xfrm>
            <a:off x="686656" y="1863819"/>
            <a:ext cx="3446116" cy="3739062"/>
            <a:chOff x="686656" y="1863819"/>
            <a:chExt cx="3446116" cy="3739062"/>
          </a:xfrm>
        </p:grpSpPr>
        <p:sp>
          <p:nvSpPr>
            <p:cNvPr id="6" name="TextBox 5"/>
            <p:cNvSpPr txBox="1"/>
            <p:nvPr/>
          </p:nvSpPr>
          <p:spPr>
            <a:xfrm>
              <a:off x="686656" y="1863819"/>
              <a:ext cx="33242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/>
                <a:t>Sledi</a:t>
              </a:r>
              <a:r>
                <a:rPr lang="en-US" dirty="0"/>
                <a:t> Aurora </a:t>
              </a:r>
              <a:r>
                <a:rPr lang="en-US" dirty="0" err="1"/>
                <a:t>pristopu</a:t>
              </a:r>
              <a:endParaRPr lang="en-GB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86656" y="4956550"/>
              <a:ext cx="33242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/>
                <a:t>Spoznaj</a:t>
              </a:r>
              <a:r>
                <a:rPr lang="en-US" dirty="0"/>
                <a:t> </a:t>
              </a:r>
              <a:r>
                <a:rPr lang="en-US" dirty="0" err="1"/>
                <a:t>svojo</a:t>
              </a:r>
              <a:r>
                <a:rPr lang="en-US" dirty="0"/>
                <a:t> </a:t>
              </a:r>
              <a:r>
                <a:rPr lang="en-US" dirty="0" err="1"/>
                <a:t>porabo</a:t>
              </a:r>
              <a:r>
                <a:rPr lang="en-US" dirty="0"/>
                <a:t> in </a:t>
              </a:r>
              <a:r>
                <a:rPr lang="en-US" dirty="0" err="1"/>
                <a:t>izpuste</a:t>
              </a:r>
              <a:r>
                <a:rPr lang="en-US" dirty="0"/>
                <a:t> CO</a:t>
              </a:r>
              <a:r>
                <a:rPr lang="en-US" baseline="-25000" dirty="0"/>
                <a:t>2</a:t>
              </a:r>
              <a:endParaRPr lang="en-GB" baseline="-25000" dirty="0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9179D2A-607F-4853-923D-BDE194E88FD7}"/>
                </a:ext>
              </a:extLst>
            </p:cNvPr>
            <p:cNvGrpSpPr/>
            <p:nvPr/>
          </p:nvGrpSpPr>
          <p:grpSpPr>
            <a:xfrm>
              <a:off x="893620" y="2397065"/>
              <a:ext cx="3239152" cy="2433543"/>
              <a:chOff x="893620" y="2397065"/>
              <a:chExt cx="3239152" cy="2433543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99149C20-C34F-41A1-B6B9-48BDE71DE3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93620" y="2397065"/>
                <a:ext cx="3239152" cy="2433543"/>
              </a:xfrm>
              <a:prstGeom prst="rect">
                <a:avLst/>
              </a:prstGeom>
            </p:spPr>
          </p:pic>
          <p:sp>
            <p:nvSpPr>
              <p:cNvPr id="8" name="Rectangle 7"/>
              <p:cNvSpPr/>
              <p:nvPr/>
            </p:nvSpPr>
            <p:spPr>
              <a:xfrm>
                <a:off x="2304819" y="4590113"/>
                <a:ext cx="795567" cy="2385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/>
                  <a:t>&lt;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64144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0"/>
    </mc:Choice>
    <mc:Fallback>
      <p:transition spd="slow" advClick="0" advTm="4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462D2-C2BE-8B5D-1D24-0091C62784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6656" y="245445"/>
            <a:ext cx="10882492" cy="1434964"/>
          </a:xfrm>
        </p:spPr>
        <p:txBody>
          <a:bodyPr/>
          <a:lstStyle/>
          <a:p>
            <a:r>
              <a:rPr lang="sl-SI" sz="3600" b="1" dirty="0"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Deli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idejo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informiraj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ostale</a:t>
            </a:r>
            <a:endParaRPr lang="sl-SI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6656" y="1450304"/>
            <a:ext cx="5194852" cy="302558"/>
          </a:xfrm>
        </p:spPr>
        <p:txBody>
          <a:bodyPr/>
          <a:lstStyle/>
          <a:p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Postani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ambasador</a:t>
            </a:r>
            <a:r>
              <a:rPr lang="sl-SI" sz="3600" b="1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GB" sz="3600" dirty="0">
              <a:latin typeface="Montserra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914586" y="2824"/>
            <a:ext cx="4308976" cy="6855175"/>
            <a:chOff x="7914586" y="2824"/>
            <a:chExt cx="4308976" cy="6855175"/>
          </a:xfrm>
        </p:grpSpPr>
        <p:pic>
          <p:nvPicPr>
            <p:cNvPr id="11" name="Picture 10" descr="A person holding a sign&#10;&#10;Description automatically generated with medium confidence">
              <a:extLst>
                <a:ext uri="{FF2B5EF4-FFF2-40B4-BE49-F238E27FC236}">
                  <a16:creationId xmlns:a16="http://schemas.microsoft.com/office/drawing/2014/main" id="{9E50C1AC-70B9-2401-1CEB-E8E956AC75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914586" y="866290"/>
              <a:ext cx="4277414" cy="5991709"/>
            </a:xfrm>
            <a:prstGeom prst="rect">
              <a:avLst/>
            </a:prstGeom>
          </p:spPr>
        </p:pic>
        <p:sp>
          <p:nvSpPr>
            <p:cNvPr id="12" name="Title 1">
              <a:extLst>
                <a:ext uri="{FF2B5EF4-FFF2-40B4-BE49-F238E27FC236}">
                  <a16:creationId xmlns:a16="http://schemas.microsoft.com/office/drawing/2014/main" id="{107355D7-07F7-F248-06F5-0C6EC3F76BD3}"/>
                </a:ext>
              </a:extLst>
            </p:cNvPr>
            <p:cNvSpPr txBox="1">
              <a:spLocks/>
            </p:cNvSpPr>
            <p:nvPr/>
          </p:nvSpPr>
          <p:spPr>
            <a:xfrm>
              <a:off x="7914587" y="854785"/>
              <a:ext cx="4293194" cy="1434964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800" b="0" kern="1200" spc="0">
                  <a:solidFill>
                    <a:schemeClr val="tx1"/>
                  </a:solidFill>
                  <a:latin typeface="Arial Black" panose="020B0A04020102020204" pitchFamily="34" charset="0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dirty="0" err="1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</a:rPr>
                <a:t>Hvala</a:t>
              </a:r>
              <a:r>
                <a:rPr lang="en-US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</a:rPr>
                <a:t>!</a:t>
              </a:r>
              <a:endParaRPr lang="es-MX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BDDF0B0-3845-4BEE-0952-86E6C86F8692}"/>
                </a:ext>
              </a:extLst>
            </p:cNvPr>
            <p:cNvSpPr txBox="1"/>
            <p:nvPr/>
          </p:nvSpPr>
          <p:spPr>
            <a:xfrm>
              <a:off x="7987123" y="5916907"/>
              <a:ext cx="2636428" cy="454757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lvl="0"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b="1" spc="0">
                  <a:gradFill>
                    <a:gsLst>
                      <a:gs pos="0">
                        <a:schemeClr val="accent1"/>
                      </a:gs>
                      <a:gs pos="50000">
                        <a:schemeClr val="accent3"/>
                      </a:gs>
                      <a:gs pos="100000">
                        <a:schemeClr val="accent5"/>
                      </a:gs>
                    </a:gsLst>
                    <a:lin ang="2400000" scaled="0"/>
                  </a:gradFill>
                  <a:latin typeface="Ubuntu" panose="020B050403060203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/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lvl="0" algn="l"/>
              <a:r>
                <a:rPr lang="es-MX" sz="1100" b="0" dirty="0">
                  <a:ln>
                    <a:solidFill>
                      <a:schemeClr val="tx1"/>
                    </a:solidFill>
                  </a:ln>
                  <a:latin typeface="Arial Black" panose="020B0A04020102020204" pitchFamily="34" charset="0"/>
                </a:rPr>
                <a:t>www.aurora-h2020.eu</a:t>
              </a:r>
            </a:p>
          </p:txBody>
        </p:sp>
        <p:pic>
          <p:nvPicPr>
            <p:cNvPr id="14" name="Picture 13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85C66168-459F-EF72-A7E8-9B4838D5F7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14586" y="146468"/>
              <a:ext cx="1966014" cy="574485"/>
            </a:xfrm>
            <a:prstGeom prst="rect">
              <a:avLst/>
            </a:prstGeom>
          </p:spPr>
        </p:pic>
        <p:grpSp>
          <p:nvGrpSpPr>
            <p:cNvPr id="28" name="Group 27"/>
            <p:cNvGrpSpPr/>
            <p:nvPr/>
          </p:nvGrpSpPr>
          <p:grpSpPr>
            <a:xfrm>
              <a:off x="8095758" y="6332150"/>
              <a:ext cx="1486391" cy="370453"/>
              <a:chOff x="8095759" y="6332151"/>
              <a:chExt cx="1471430" cy="366724"/>
            </a:xfrm>
          </p:grpSpPr>
          <p:pic>
            <p:nvPicPr>
              <p:cNvPr id="15" name="Graphic 16">
                <a:extLst>
                  <a:ext uri="{FF2B5EF4-FFF2-40B4-BE49-F238E27FC236}">
                    <a16:creationId xmlns:a16="http://schemas.microsoft.com/office/drawing/2014/main" id="{A16B1201-7C3A-16D9-4161-25BCD2B721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8095759" y="6337001"/>
                <a:ext cx="458182" cy="360000"/>
              </a:xfrm>
              <a:prstGeom prst="rect">
                <a:avLst/>
              </a:prstGeom>
            </p:spPr>
          </p:pic>
          <p:pic>
            <p:nvPicPr>
              <p:cNvPr id="16" name="Graphic 20">
                <a:extLst>
                  <a:ext uri="{FF2B5EF4-FFF2-40B4-BE49-F238E27FC236}">
                    <a16:creationId xmlns:a16="http://schemas.microsoft.com/office/drawing/2014/main" id="{93040542-276B-62EA-9FEC-3341B7D3CB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8669725" y="6338875"/>
                <a:ext cx="360000" cy="360000"/>
              </a:xfrm>
              <a:prstGeom prst="rect">
                <a:avLst/>
              </a:prstGeom>
            </p:spPr>
          </p:pic>
          <p:pic>
            <p:nvPicPr>
              <p:cNvPr id="17" name="Graphic 24">
                <a:extLst>
                  <a:ext uri="{FF2B5EF4-FFF2-40B4-BE49-F238E27FC236}">
                    <a16:creationId xmlns:a16="http://schemas.microsoft.com/office/drawing/2014/main" id="{14C6816C-C983-6758-9228-29C3D61406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9207189" y="6332151"/>
                <a:ext cx="360000" cy="360000"/>
              </a:xfrm>
              <a:prstGeom prst="rect">
                <a:avLst/>
              </a:prstGeom>
            </p:spPr>
          </p:pic>
        </p:grpSp>
        <p:pic>
          <p:nvPicPr>
            <p:cNvPr id="18" name="Picture 17" descr="Background pattern&#10;&#10;Description automatically generated">
              <a:extLst>
                <a:ext uri="{FF2B5EF4-FFF2-40B4-BE49-F238E27FC236}">
                  <a16:creationId xmlns:a16="http://schemas.microsoft.com/office/drawing/2014/main" id="{662E2E68-484C-3591-EBDA-DE65BC473C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44136" y="6332151"/>
              <a:ext cx="582808" cy="389137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206613D-14A9-9AA6-B597-64DBC980ABAA}"/>
                </a:ext>
              </a:extLst>
            </p:cNvPr>
            <p:cNvSpPr txBox="1"/>
            <p:nvPr/>
          </p:nvSpPr>
          <p:spPr>
            <a:xfrm>
              <a:off x="10398031" y="6255391"/>
              <a:ext cx="1809750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altLang="en-US" sz="700" i="0" dirty="0">
                  <a:solidFill>
                    <a:schemeClr val="tx1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This project has received funding from the European Union’s Horizon 2020 research and innovation programme under grant agreement No. 101036418.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FB7570D-D1B7-E830-F0EA-2289D97B195A}"/>
                </a:ext>
              </a:extLst>
            </p:cNvPr>
            <p:cNvSpPr txBox="1"/>
            <p:nvPr/>
          </p:nvSpPr>
          <p:spPr>
            <a:xfrm>
              <a:off x="10083800" y="2824"/>
              <a:ext cx="2139762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MX" sz="1600" b="0" i="0" u="none" strike="noStrike" baseline="0" dirty="0">
                  <a:solidFill>
                    <a:schemeClr val="tx1"/>
                  </a:solidFill>
                  <a:latin typeface="Arial Black" panose="020B0A04020102020204" pitchFamily="34" charset="0"/>
                </a:rPr>
                <a:t>EMPOWERING</a:t>
              </a:r>
            </a:p>
            <a:p>
              <a:pPr algn="r"/>
              <a:r>
                <a:rPr lang="es-MX" sz="1600" b="0" i="0" u="none" strike="noStrike" baseline="0" dirty="0">
                  <a:solidFill>
                    <a:schemeClr val="accent4"/>
                  </a:solidFill>
                  <a:latin typeface="Arial Black" panose="020B0A04020102020204" pitchFamily="34" charset="0"/>
                </a:rPr>
                <a:t>ZERO-EMISSION</a:t>
              </a:r>
            </a:p>
            <a:p>
              <a:pPr algn="r"/>
              <a:r>
                <a:rPr lang="es-MX" sz="1600" b="0" i="0" u="none" strike="noStrike" baseline="0" dirty="0">
                  <a:solidFill>
                    <a:schemeClr val="tx1"/>
                  </a:solidFill>
                  <a:latin typeface="Arial Black" panose="020B0A04020102020204" pitchFamily="34" charset="0"/>
                </a:rPr>
                <a:t>CITIZENS</a:t>
              </a:r>
              <a:endParaRPr lang="es-MX" sz="1600" b="0" dirty="0">
                <a:solidFill>
                  <a:schemeClr val="tx1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86656" y="2277720"/>
            <a:ext cx="6012516" cy="3561627"/>
            <a:chOff x="686656" y="2277720"/>
            <a:chExt cx="6012516" cy="356162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240293" y="4223743"/>
              <a:ext cx="1615604" cy="1615604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686656" y="2277720"/>
              <a:ext cx="5948153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Vam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je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všeč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pristop</a:t>
              </a:r>
              <a:r>
                <a:rPr lang="sl-SI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  <a:p>
              <a:pPr marL="285750" indent="-285750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Ste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nas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pripravljeni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podpreti</a:t>
              </a:r>
              <a:r>
                <a:rPr lang="sl-SI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  <a:p>
              <a:pPr marL="285750" indent="-285750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Bi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ponovili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naše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aktivnosti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na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vaši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instituciji</a:t>
              </a:r>
              <a:r>
                <a:rPr lang="sl-SI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  <a:p>
              <a:pPr marL="285750" indent="-285750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Postanite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A</a:t>
              </a:r>
              <a:r>
                <a:rPr lang="sl-SI" dirty="0" err="1">
                  <a:latin typeface="Arial" panose="020B0604020202020204" pitchFamily="34" charset="0"/>
                  <a:cs typeface="Arial" panose="020B0604020202020204" pitchFamily="34" charset="0"/>
                </a:rPr>
                <a:t>urora</a:t>
              </a:r>
              <a:r>
                <a:rPr lang="sl-SI" dirty="0">
                  <a:latin typeface="Arial" panose="020B0604020202020204" pitchFamily="34" charset="0"/>
                  <a:cs typeface="Arial" panose="020B0604020202020204" pitchFamily="34" charset="0"/>
                </a:rPr>
                <a:t> Ambasador!</a:t>
              </a:r>
            </a:p>
            <a:p>
              <a:pPr marL="285750" indent="-285750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sl-SI" dirty="0">
                  <a:latin typeface="Arial" panose="020B0604020202020204" pitchFamily="34" charset="0"/>
                  <a:cs typeface="Arial" panose="020B0604020202020204" pitchFamily="34" charset="0"/>
                </a:rPr>
                <a:t>QR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povezava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do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vpisne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strani</a:t>
              </a:r>
              <a:r>
                <a:rPr lang="sl-SI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284082" y="4660135"/>
              <a:ext cx="34150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00000"/>
                </a:lnSpc>
                <a:buFont typeface="Arial" panose="020B0604020202020204" pitchFamily="34" charset="0"/>
                <a:buChar char="•"/>
              </a:pP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Kontaktni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sl-SI" dirty="0">
                  <a:latin typeface="Arial" panose="020B0604020202020204" pitchFamily="34" charset="0"/>
                  <a:cs typeface="Arial" panose="020B0604020202020204" pitchFamily="34" charset="0"/>
                </a:rPr>
                <a:t>E-mail:</a:t>
              </a:r>
            </a:p>
            <a:p>
              <a:pPr marL="285750" lvl="1" indent="0">
                <a:lnSpc>
                  <a:spcPct val="100000"/>
                </a:lnSpc>
                <a:buNone/>
              </a:pPr>
              <a:r>
                <a:rPr lang="sl-SI" u="sng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matevz.bokalic@fe.uni-lj.si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41672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0"/>
    </mc:Choice>
    <mc:Fallback>
      <p:transition spd="slow" advClick="0" advTm="4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910088" y="2824"/>
            <a:ext cx="4308976" cy="6855175"/>
            <a:chOff x="7914586" y="2824"/>
            <a:chExt cx="4308976" cy="6855175"/>
          </a:xfrm>
        </p:grpSpPr>
        <p:pic>
          <p:nvPicPr>
            <p:cNvPr id="11" name="Picture 10" descr="A person holding a sign&#10;&#10;Description automatically generated with medium confidence">
              <a:extLst>
                <a:ext uri="{FF2B5EF4-FFF2-40B4-BE49-F238E27FC236}">
                  <a16:creationId xmlns:a16="http://schemas.microsoft.com/office/drawing/2014/main" id="{9E50C1AC-70B9-2401-1CEB-E8E956AC75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914586" y="866290"/>
              <a:ext cx="4277414" cy="5991709"/>
            </a:xfrm>
            <a:prstGeom prst="rect">
              <a:avLst/>
            </a:prstGeom>
          </p:spPr>
        </p:pic>
        <p:sp>
          <p:nvSpPr>
            <p:cNvPr id="12" name="Title 1">
              <a:extLst>
                <a:ext uri="{FF2B5EF4-FFF2-40B4-BE49-F238E27FC236}">
                  <a16:creationId xmlns:a16="http://schemas.microsoft.com/office/drawing/2014/main" id="{107355D7-07F7-F248-06F5-0C6EC3F76BD3}"/>
                </a:ext>
              </a:extLst>
            </p:cNvPr>
            <p:cNvSpPr txBox="1">
              <a:spLocks/>
            </p:cNvSpPr>
            <p:nvPr/>
          </p:nvSpPr>
          <p:spPr>
            <a:xfrm>
              <a:off x="7914587" y="854785"/>
              <a:ext cx="4293194" cy="1434964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800" b="0" kern="1200" spc="0">
                  <a:solidFill>
                    <a:schemeClr val="tx1"/>
                  </a:solidFill>
                  <a:latin typeface="Arial Black" panose="020B0A04020102020204" pitchFamily="34" charset="0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dirty="0" err="1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</a:rPr>
                <a:t>Hvala</a:t>
              </a:r>
              <a:r>
                <a:rPr lang="en-US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</a:rPr>
                <a:t>!</a:t>
              </a:r>
              <a:endParaRPr lang="es-MX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BDDF0B0-3845-4BEE-0952-86E6C86F8692}"/>
                </a:ext>
              </a:extLst>
            </p:cNvPr>
            <p:cNvSpPr txBox="1"/>
            <p:nvPr/>
          </p:nvSpPr>
          <p:spPr>
            <a:xfrm>
              <a:off x="7987123" y="5916907"/>
              <a:ext cx="2636428" cy="454757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lvl="0"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b="1" spc="0">
                  <a:gradFill>
                    <a:gsLst>
                      <a:gs pos="0">
                        <a:schemeClr val="accent1"/>
                      </a:gs>
                      <a:gs pos="50000">
                        <a:schemeClr val="accent3"/>
                      </a:gs>
                      <a:gs pos="100000">
                        <a:schemeClr val="accent5"/>
                      </a:gs>
                    </a:gsLst>
                    <a:lin ang="2400000" scaled="0"/>
                  </a:gradFill>
                  <a:latin typeface="Ubuntu" panose="020B050403060203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/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lvl="0" algn="l"/>
              <a:r>
                <a:rPr lang="es-MX" sz="1100" b="0" dirty="0">
                  <a:ln>
                    <a:solidFill>
                      <a:schemeClr val="tx1"/>
                    </a:solidFill>
                  </a:ln>
                  <a:latin typeface="Arial Black" panose="020B0A04020102020204" pitchFamily="34" charset="0"/>
                </a:rPr>
                <a:t>www.aurora-h2020.eu</a:t>
              </a:r>
            </a:p>
          </p:txBody>
        </p:sp>
        <p:pic>
          <p:nvPicPr>
            <p:cNvPr id="14" name="Picture 13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85C66168-459F-EF72-A7E8-9B4838D5F7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14586" y="146468"/>
              <a:ext cx="1966014" cy="574485"/>
            </a:xfrm>
            <a:prstGeom prst="rect">
              <a:avLst/>
            </a:prstGeom>
          </p:spPr>
        </p:pic>
        <p:grpSp>
          <p:nvGrpSpPr>
            <p:cNvPr id="28" name="Group 27"/>
            <p:cNvGrpSpPr/>
            <p:nvPr/>
          </p:nvGrpSpPr>
          <p:grpSpPr>
            <a:xfrm>
              <a:off x="8095758" y="6332150"/>
              <a:ext cx="1486391" cy="370453"/>
              <a:chOff x="8095759" y="6332151"/>
              <a:chExt cx="1471430" cy="366724"/>
            </a:xfrm>
          </p:grpSpPr>
          <p:pic>
            <p:nvPicPr>
              <p:cNvPr id="15" name="Graphic 16">
                <a:extLst>
                  <a:ext uri="{FF2B5EF4-FFF2-40B4-BE49-F238E27FC236}">
                    <a16:creationId xmlns:a16="http://schemas.microsoft.com/office/drawing/2014/main" id="{A16B1201-7C3A-16D9-4161-25BCD2B721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8095759" y="6337001"/>
                <a:ext cx="458182" cy="360000"/>
              </a:xfrm>
              <a:prstGeom prst="rect">
                <a:avLst/>
              </a:prstGeom>
            </p:spPr>
          </p:pic>
          <p:pic>
            <p:nvPicPr>
              <p:cNvPr id="16" name="Graphic 20">
                <a:extLst>
                  <a:ext uri="{FF2B5EF4-FFF2-40B4-BE49-F238E27FC236}">
                    <a16:creationId xmlns:a16="http://schemas.microsoft.com/office/drawing/2014/main" id="{93040542-276B-62EA-9FEC-3341B7D3CB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8669725" y="6338875"/>
                <a:ext cx="360000" cy="360000"/>
              </a:xfrm>
              <a:prstGeom prst="rect">
                <a:avLst/>
              </a:prstGeom>
            </p:spPr>
          </p:pic>
          <p:pic>
            <p:nvPicPr>
              <p:cNvPr id="17" name="Graphic 24">
                <a:extLst>
                  <a:ext uri="{FF2B5EF4-FFF2-40B4-BE49-F238E27FC236}">
                    <a16:creationId xmlns:a16="http://schemas.microsoft.com/office/drawing/2014/main" id="{14C6816C-C983-6758-9228-29C3D61406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9207189" y="6332151"/>
                <a:ext cx="360000" cy="360000"/>
              </a:xfrm>
              <a:prstGeom prst="rect">
                <a:avLst/>
              </a:prstGeom>
            </p:spPr>
          </p:pic>
        </p:grpSp>
        <p:pic>
          <p:nvPicPr>
            <p:cNvPr id="18" name="Picture 17" descr="Background pattern&#10;&#10;Description automatically generated">
              <a:extLst>
                <a:ext uri="{FF2B5EF4-FFF2-40B4-BE49-F238E27FC236}">
                  <a16:creationId xmlns:a16="http://schemas.microsoft.com/office/drawing/2014/main" id="{662E2E68-484C-3591-EBDA-DE65BC473C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44136" y="6332151"/>
              <a:ext cx="582808" cy="389137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206613D-14A9-9AA6-B597-64DBC980ABAA}"/>
                </a:ext>
              </a:extLst>
            </p:cNvPr>
            <p:cNvSpPr txBox="1"/>
            <p:nvPr/>
          </p:nvSpPr>
          <p:spPr>
            <a:xfrm>
              <a:off x="10398031" y="6255391"/>
              <a:ext cx="1809750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altLang="en-US" sz="700" i="0" dirty="0">
                  <a:solidFill>
                    <a:schemeClr val="tx1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This project has received funding from the European Union’s Horizon 2020 research and innovation programme under grant agreement No. 101036418.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FB7570D-D1B7-E830-F0EA-2289D97B195A}"/>
                </a:ext>
              </a:extLst>
            </p:cNvPr>
            <p:cNvSpPr txBox="1"/>
            <p:nvPr/>
          </p:nvSpPr>
          <p:spPr>
            <a:xfrm>
              <a:off x="10083800" y="2824"/>
              <a:ext cx="2139762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MX" sz="1600" b="0" i="0" u="none" strike="noStrike" baseline="0" dirty="0">
                  <a:solidFill>
                    <a:schemeClr val="tx1"/>
                  </a:solidFill>
                  <a:latin typeface="Arial Black" panose="020B0A04020102020204" pitchFamily="34" charset="0"/>
                </a:rPr>
                <a:t>EMPOWERING</a:t>
              </a:r>
            </a:p>
            <a:p>
              <a:pPr algn="r"/>
              <a:r>
                <a:rPr lang="es-MX" sz="1600" b="0" i="0" u="none" strike="noStrike" baseline="0" dirty="0">
                  <a:solidFill>
                    <a:schemeClr val="accent4"/>
                  </a:solidFill>
                  <a:latin typeface="Arial Black" panose="020B0A04020102020204" pitchFamily="34" charset="0"/>
                </a:rPr>
                <a:t>ZERO-EMISSION</a:t>
              </a:r>
            </a:p>
            <a:p>
              <a:pPr algn="r"/>
              <a:r>
                <a:rPr lang="es-MX" sz="1600" b="0" i="0" u="none" strike="noStrike" baseline="0" dirty="0">
                  <a:solidFill>
                    <a:schemeClr val="tx1"/>
                  </a:solidFill>
                  <a:latin typeface="Arial Black" panose="020B0A04020102020204" pitchFamily="34" charset="0"/>
                </a:rPr>
                <a:t>CITIZENS</a:t>
              </a:r>
              <a:endParaRPr lang="es-MX" sz="1600" b="0" dirty="0">
                <a:solidFill>
                  <a:schemeClr val="tx1"/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8502166" y="6144285"/>
            <a:ext cx="3415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indent="0">
              <a:lnSpc>
                <a:spcPct val="100000"/>
              </a:lnSpc>
              <a:buNone/>
            </a:pPr>
            <a:r>
              <a:rPr lang="sl-SI" u="sng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matevz.bokalic@fe.uni-lj.si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DD17BCF-F822-4E59-BEED-B9460FE1F1EA}"/>
              </a:ext>
            </a:extLst>
          </p:cNvPr>
          <p:cNvGrpSpPr/>
          <p:nvPr/>
        </p:nvGrpSpPr>
        <p:grpSpPr>
          <a:xfrm>
            <a:off x="9013937" y="2059885"/>
            <a:ext cx="2614996" cy="3555593"/>
            <a:chOff x="9887271" y="3796049"/>
            <a:chExt cx="2104703" cy="2861751"/>
          </a:xfrm>
        </p:grpSpPr>
        <p:pic>
          <p:nvPicPr>
            <p:cNvPr id="26" name="Picture 4" descr="https://t4.ftcdn.net/jpg/03/86/66/87/360_F_386668700_EmK1sLisBQmWe6pLv4o67UYQLXULFUAJ.jpg">
              <a:extLst>
                <a:ext uri="{FF2B5EF4-FFF2-40B4-BE49-F238E27FC236}">
                  <a16:creationId xmlns:a16="http://schemas.microsoft.com/office/drawing/2014/main" id="{CB8F90D7-0D50-4DE5-AE85-52FBAB41ED8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23" t="8852" r="6041" b="49186"/>
            <a:stretch/>
          </p:blipFill>
          <p:spPr bwMode="auto">
            <a:xfrm>
              <a:off x="9887271" y="3796049"/>
              <a:ext cx="2104703" cy="725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74B0C9A2-8593-4B82-B481-23283F17B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887271" y="4543985"/>
              <a:ext cx="2104703" cy="2113815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CB05774-C9F9-4857-B663-FAE030D798B0}"/>
              </a:ext>
            </a:extLst>
          </p:cNvPr>
          <p:cNvGrpSpPr/>
          <p:nvPr/>
        </p:nvGrpSpPr>
        <p:grpSpPr>
          <a:xfrm>
            <a:off x="543657" y="2108809"/>
            <a:ext cx="2654218" cy="3506669"/>
            <a:chOff x="200757" y="3835426"/>
            <a:chExt cx="2136271" cy="2822374"/>
          </a:xfrm>
        </p:grpSpPr>
        <p:pic>
          <p:nvPicPr>
            <p:cNvPr id="25" name="Picture 4" descr="https://t4.ftcdn.net/jpg/03/86/66/87/360_F_386668700_EmK1sLisBQmWe6pLv4o67UYQLXULFUAJ.jpg">
              <a:extLst>
                <a:ext uri="{FF2B5EF4-FFF2-40B4-BE49-F238E27FC236}">
                  <a16:creationId xmlns:a16="http://schemas.microsoft.com/office/drawing/2014/main" id="{1D742D05-4B76-491B-83EB-E5E6BE48C74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23" t="53587" r="6041" b="9012"/>
            <a:stretch/>
          </p:blipFill>
          <p:spPr bwMode="auto">
            <a:xfrm>
              <a:off x="216379" y="3835426"/>
              <a:ext cx="2105025" cy="6467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Google Shape;420;p38">
              <a:extLst>
                <a:ext uri="{FF2B5EF4-FFF2-40B4-BE49-F238E27FC236}">
                  <a16:creationId xmlns:a16="http://schemas.microsoft.com/office/drawing/2014/main" id="{72BD1186-E95E-4E78-B238-20ACDC8C52D9}"/>
                </a:ext>
              </a:extLst>
            </p:cNvPr>
            <p:cNvPicPr preferRelativeResize="0"/>
            <p:nvPr/>
          </p:nvPicPr>
          <p:blipFill rotWithShape="1">
            <a:blip r:embed="rId13">
              <a:alphaModFix/>
            </a:blip>
            <a:srcRect l="8361" t="8361" r="8361" b="8361"/>
            <a:stretch/>
          </p:blipFill>
          <p:spPr>
            <a:xfrm>
              <a:off x="200757" y="4521529"/>
              <a:ext cx="2136271" cy="2136271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8010454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40000">
        <p159:morph option="byObject"/>
      </p:transition>
    </mc:Choice>
    <mc:Fallback>
      <p:transition spd="slow" advClick="0" advTm="40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462D2-C2BE-8B5D-1D24-0091C62784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6656" y="245445"/>
            <a:ext cx="5608789" cy="1037650"/>
          </a:xfrm>
        </p:spPr>
        <p:txBody>
          <a:bodyPr/>
          <a:lstStyle/>
          <a:p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Zakaj</a:t>
            </a:r>
            <a:r>
              <a:rPr lang="sl-SI" sz="4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s-MX" sz="4400" b="1" dirty="0">
              <a:latin typeface="Montserrat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05045" y="1472131"/>
            <a:ext cx="5390955" cy="4063231"/>
            <a:chOff x="764632" y="1413070"/>
            <a:chExt cx="5390955" cy="406323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t="18351"/>
            <a:stretch/>
          </p:blipFill>
          <p:spPr>
            <a:xfrm>
              <a:off x="764632" y="2031430"/>
              <a:ext cx="4824536" cy="3253551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 rot="5400000">
              <a:off x="4877436" y="2193843"/>
              <a:ext cx="1992854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err="1">
                  <a:solidFill>
                    <a:srgbClr val="C00000"/>
                  </a:solidFill>
                </a:rPr>
                <a:t>Človeška</a:t>
              </a:r>
              <a:r>
                <a:rPr lang="en-US" sz="1600" dirty="0">
                  <a:solidFill>
                    <a:srgbClr val="C00000"/>
                  </a:solidFill>
                </a:rPr>
                <a:t> </a:t>
              </a:r>
              <a:r>
                <a:rPr lang="en-US" sz="1600" dirty="0" err="1">
                  <a:solidFill>
                    <a:srgbClr val="C00000"/>
                  </a:solidFill>
                </a:rPr>
                <a:t>dejavnost</a:t>
              </a:r>
              <a:endParaRPr lang="sl-SI" sz="1600" dirty="0">
                <a:solidFill>
                  <a:srgbClr val="C00000"/>
                </a:solidFill>
              </a:endParaRPr>
            </a:p>
            <a:p>
              <a:pPr algn="ctr"/>
              <a:r>
                <a:rPr lang="sl-SI" sz="1400" dirty="0">
                  <a:solidFill>
                    <a:srgbClr val="C00000"/>
                  </a:solidFill>
                </a:rPr>
                <a:t>170 </a:t>
              </a:r>
              <a:r>
                <a:rPr lang="en-US" sz="1400" dirty="0">
                  <a:solidFill>
                    <a:srgbClr val="C00000"/>
                  </a:solidFill>
                </a:rPr>
                <a:t>let</a:t>
              </a:r>
              <a:r>
                <a:rPr lang="sl-SI" sz="1400" dirty="0">
                  <a:solidFill>
                    <a:srgbClr val="C00000"/>
                  </a:solidFill>
                </a:rPr>
                <a:t> (1850-202</a:t>
              </a:r>
              <a:r>
                <a:rPr lang="en-US" sz="1400" dirty="0">
                  <a:solidFill>
                    <a:srgbClr val="C00000"/>
                  </a:solidFill>
                </a:rPr>
                <a:t>4</a:t>
              </a:r>
              <a:r>
                <a:rPr lang="sl-SI" sz="1400" dirty="0">
                  <a:solidFill>
                    <a:srgbClr val="C00000"/>
                  </a:solidFill>
                </a:rPr>
                <a:t>)</a:t>
              </a:r>
              <a:endParaRPr lang="en-GB" sz="1400" dirty="0">
                <a:solidFill>
                  <a:srgbClr val="C00000"/>
                </a:solidFill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>
            <a:xfrm>
              <a:off x="5524655" y="2247454"/>
              <a:ext cx="0" cy="1080120"/>
            </a:xfrm>
            <a:prstGeom prst="straightConnector1">
              <a:avLst/>
            </a:prstGeom>
            <a:ln w="25400">
              <a:solidFill>
                <a:srgbClr val="C0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5525354" y="3325436"/>
              <a:ext cx="8577" cy="1110045"/>
            </a:xfrm>
            <a:prstGeom prst="straightConnector1">
              <a:avLst/>
            </a:prstGeom>
            <a:ln w="25400">
              <a:solidFill>
                <a:srgbClr val="0070C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 rot="5400000">
              <a:off x="4979785" y="3932259"/>
              <a:ext cx="176683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err="1">
                  <a:solidFill>
                    <a:srgbClr val="0070C0"/>
                  </a:solidFill>
                </a:rPr>
                <a:t>Naravna</a:t>
              </a:r>
              <a:r>
                <a:rPr lang="en-US" sz="1600" dirty="0">
                  <a:solidFill>
                    <a:srgbClr val="0070C0"/>
                  </a:solidFill>
                </a:rPr>
                <a:t> </a:t>
              </a:r>
              <a:r>
                <a:rPr lang="en-US" sz="1600" dirty="0" err="1">
                  <a:solidFill>
                    <a:srgbClr val="0070C0"/>
                  </a:solidFill>
                </a:rPr>
                <a:t>variacija</a:t>
              </a:r>
              <a:endParaRPr lang="sl-SI" sz="1600" dirty="0">
                <a:solidFill>
                  <a:srgbClr val="0070C0"/>
                </a:solidFill>
              </a:endParaRPr>
            </a:p>
            <a:p>
              <a:pPr algn="ctr"/>
              <a:r>
                <a:rPr lang="sl-SI" sz="1600" dirty="0">
                  <a:solidFill>
                    <a:srgbClr val="0070C0"/>
                  </a:solidFill>
                </a:rPr>
                <a:t>800.000 </a:t>
              </a:r>
              <a:r>
                <a:rPr lang="en-US" sz="1600" dirty="0">
                  <a:solidFill>
                    <a:srgbClr val="0070C0"/>
                  </a:solidFill>
                </a:rPr>
                <a:t>let</a:t>
              </a:r>
              <a:endParaRPr lang="en-GB" sz="1400" dirty="0">
                <a:solidFill>
                  <a:srgbClr val="0070C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56720" y="5222385"/>
              <a:ext cx="371447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l-SI" sz="1050" dirty="0"/>
                <a:t>[NASA: </a:t>
              </a:r>
              <a:r>
                <a:rPr lang="sl-SI" sz="1050" dirty="0">
                  <a:hlinkClick r:id="rId3"/>
                </a:rPr>
                <a:t>https://climate.nasa.gov/vital-signs/carbon-dioxide/</a:t>
              </a:r>
              <a:r>
                <a:rPr lang="sl-SI" sz="1050" dirty="0"/>
                <a:t>]</a:t>
              </a:r>
              <a:endParaRPr lang="en-GB" sz="105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977900" y="1413070"/>
              <a:ext cx="442206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Koncentracija</a:t>
              </a:r>
              <a:r>
                <a:rPr lang="en-US" dirty="0"/>
                <a:t> </a:t>
              </a:r>
              <a:r>
                <a:rPr lang="sl-SI" dirty="0"/>
                <a:t>CO</a:t>
              </a:r>
              <a:r>
                <a:rPr lang="sl-SI" baseline="-25000" dirty="0"/>
                <a:t>2</a:t>
              </a:r>
              <a:r>
                <a:rPr lang="sl-SI" dirty="0"/>
                <a:t> </a:t>
              </a:r>
              <a:r>
                <a:rPr lang="en-US" dirty="0"/>
                <a:t>v </a:t>
              </a:r>
              <a:r>
                <a:rPr lang="en-US" dirty="0" err="1"/>
                <a:t>atmosferi</a:t>
              </a:r>
              <a:endParaRPr lang="sl-SI" dirty="0"/>
            </a:p>
            <a:p>
              <a:r>
                <a:rPr lang="sl-SI" sz="1200" dirty="0"/>
                <a:t>(</a:t>
              </a:r>
              <a:r>
                <a:rPr lang="en-US" sz="1200" dirty="0" err="1"/>
                <a:t>posredne</a:t>
              </a:r>
              <a:r>
                <a:rPr lang="en-US" sz="1200" dirty="0"/>
                <a:t> </a:t>
              </a:r>
              <a:r>
                <a:rPr lang="en-US" sz="1200" dirty="0" err="1"/>
                <a:t>meritve</a:t>
              </a:r>
              <a:r>
                <a:rPr lang="sl-SI" sz="1200" dirty="0"/>
                <a:t>, </a:t>
              </a:r>
              <a:r>
                <a:rPr lang="en-US" sz="1200" dirty="0" err="1"/>
                <a:t>vir</a:t>
              </a:r>
              <a:r>
                <a:rPr lang="sl-SI" sz="1200" dirty="0"/>
                <a:t>: NOAA)</a:t>
              </a:r>
              <a:endParaRPr lang="en-GB" sz="1200" dirty="0"/>
            </a:p>
          </p:txBody>
        </p:sp>
      </p:grpSp>
      <p:pic>
        <p:nvPicPr>
          <p:cNvPr id="16" name="Marcador de contenido 4" descr="Gráfico, Diagrama&#10;&#10;Descripción generada automáticamente">
            <a:extLst>
              <a:ext uri="{FF2B5EF4-FFF2-40B4-BE49-F238E27FC236}">
                <a16:creationId xmlns:a16="http://schemas.microsoft.com/office/drawing/2014/main" id="{1A5C2D58-BE85-3A47-8047-FDC077839E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846" y="1322638"/>
            <a:ext cx="5393926" cy="5108073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1005665" y="1671868"/>
            <a:ext cx="4757999" cy="4567991"/>
            <a:chOff x="1168400" y="1680409"/>
            <a:chExt cx="4757999" cy="4567991"/>
          </a:xfrm>
        </p:grpSpPr>
        <p:grpSp>
          <p:nvGrpSpPr>
            <p:cNvPr id="22" name="Group 21"/>
            <p:cNvGrpSpPr/>
            <p:nvPr/>
          </p:nvGrpSpPr>
          <p:grpSpPr>
            <a:xfrm>
              <a:off x="2286000" y="3822700"/>
              <a:ext cx="3640399" cy="2260600"/>
              <a:chOff x="2286000" y="3822700"/>
              <a:chExt cx="3640399" cy="2260600"/>
            </a:xfrm>
          </p:grpSpPr>
          <p:cxnSp>
            <p:nvCxnSpPr>
              <p:cNvPr id="5" name="Straight Connector 4"/>
              <p:cNvCxnSpPr/>
              <p:nvPr/>
            </p:nvCxnSpPr>
            <p:spPr>
              <a:xfrm flipH="1">
                <a:off x="2286000" y="3924300"/>
                <a:ext cx="1155700" cy="215900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flipV="1">
                <a:off x="3441700" y="3822700"/>
                <a:ext cx="2484699" cy="10795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Arc 20"/>
            <p:cNvSpPr/>
            <p:nvPr/>
          </p:nvSpPr>
          <p:spPr>
            <a:xfrm>
              <a:off x="1168400" y="1680409"/>
              <a:ext cx="4617663" cy="4567991"/>
            </a:xfrm>
            <a:prstGeom prst="arc">
              <a:avLst>
                <a:gd name="adj1" fmla="val 21397658"/>
                <a:gd name="adj2" fmla="val 7170099"/>
              </a:avLst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398976" y="1197142"/>
            <a:ext cx="3992924" cy="4718815"/>
            <a:chOff x="7398976" y="1197142"/>
            <a:chExt cx="3992924" cy="4718815"/>
          </a:xfrm>
        </p:grpSpPr>
        <p:grpSp>
          <p:nvGrpSpPr>
            <p:cNvPr id="26" name="Group 25"/>
            <p:cNvGrpSpPr/>
            <p:nvPr/>
          </p:nvGrpSpPr>
          <p:grpSpPr>
            <a:xfrm>
              <a:off x="7653768" y="1772228"/>
              <a:ext cx="3216089" cy="3290950"/>
              <a:chOff x="7513514" y="1912130"/>
              <a:chExt cx="2921350" cy="2989351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562577" y="3658205"/>
                <a:ext cx="2872287" cy="1243276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513514" y="1912130"/>
                <a:ext cx="2880179" cy="1636412"/>
              </a:xfrm>
              <a:prstGeom prst="rect">
                <a:avLst/>
              </a:prstGeom>
            </p:spPr>
          </p:pic>
        </p:grpSp>
        <p:sp>
          <p:nvSpPr>
            <p:cNvPr id="27" name="TextBox 26"/>
            <p:cNvSpPr txBox="1"/>
            <p:nvPr/>
          </p:nvSpPr>
          <p:spPr>
            <a:xfrm>
              <a:off x="7398976" y="1197142"/>
              <a:ext cx="39929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00000"/>
                </a:lnSpc>
                <a:buFont typeface="Arial" panose="020B0604020202020204" pitchFamily="34" charset="0"/>
                <a:buChar char="•"/>
              </a:pP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Prihodnost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je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odvisna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od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nas</a:t>
              </a:r>
              <a:endParaRPr lang="es-MX" sz="2000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398976" y="5131127"/>
              <a:ext cx="3992924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000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2000" dirty="0" err="1"/>
                <a:t>Vsak</a:t>
              </a:r>
              <a:r>
                <a:rPr lang="en-US" sz="2000" dirty="0"/>
                <a:t> </a:t>
              </a:r>
              <a:r>
                <a:rPr lang="en-US" sz="2000" dirty="0" err="1"/>
                <a:t>posameznik</a:t>
              </a:r>
              <a:r>
                <a:rPr lang="en-US" sz="2000" dirty="0"/>
                <a:t> </a:t>
              </a:r>
              <a:r>
                <a:rPr lang="en-US" sz="2000" dirty="0" err="1"/>
                <a:t>šteje</a:t>
              </a:r>
              <a:endParaRPr lang="es-MX" sz="2000" dirty="0"/>
            </a:p>
            <a:p>
              <a:pPr marL="285750" indent="-285750">
                <a:lnSpc>
                  <a:spcPct val="1000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2000" dirty="0" err="1"/>
                <a:t>Pristop</a:t>
              </a:r>
              <a:r>
                <a:rPr lang="en-US" sz="2000" dirty="0"/>
                <a:t> od </a:t>
              </a:r>
              <a:r>
                <a:rPr lang="en-US" sz="2000" dirty="0" err="1"/>
                <a:t>spodaj</a:t>
              </a:r>
              <a:r>
                <a:rPr lang="en-US" sz="2000" dirty="0"/>
                <a:t> </a:t>
              </a:r>
              <a:r>
                <a:rPr lang="en-US" sz="2000" dirty="0" err="1"/>
                <a:t>navzgor</a:t>
              </a:r>
              <a:r>
                <a:rPr lang="sl-SI" sz="2000" dirty="0"/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2298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0"/>
    </mc:Choice>
    <mc:Fallback>
      <p:transition spd="slow" advClick="0" advTm="4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462D2-C2BE-8B5D-1D24-0091C62784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6656" y="245445"/>
            <a:ext cx="4590194" cy="840405"/>
          </a:xfrm>
        </p:spPr>
        <p:txBody>
          <a:bodyPr/>
          <a:lstStyle/>
          <a:p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Rešitev</a:t>
            </a:r>
            <a:endParaRPr lang="es-MX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55695" y="6408314"/>
            <a:ext cx="6019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5. </a:t>
            </a:r>
            <a:r>
              <a:rPr lang="en-US" dirty="0"/>
              <a:t>Deli </a:t>
            </a:r>
            <a:r>
              <a:rPr lang="en-US" dirty="0" err="1"/>
              <a:t>idejo</a:t>
            </a:r>
            <a:r>
              <a:rPr lang="en-US" dirty="0"/>
              <a:t>, </a:t>
            </a:r>
            <a:r>
              <a:rPr lang="en-US" dirty="0" err="1"/>
              <a:t>seznani</a:t>
            </a:r>
            <a:r>
              <a:rPr lang="en-US" dirty="0"/>
              <a:t> </a:t>
            </a:r>
            <a:r>
              <a:rPr lang="en-US" dirty="0" err="1"/>
              <a:t>ostale</a:t>
            </a:r>
            <a:r>
              <a:rPr lang="en-US" dirty="0"/>
              <a:t>, </a:t>
            </a:r>
            <a:r>
              <a:rPr lang="en-US" dirty="0" err="1"/>
              <a:t>postani</a:t>
            </a:r>
            <a:r>
              <a:rPr lang="en-US" dirty="0"/>
              <a:t> </a:t>
            </a:r>
            <a:r>
              <a:rPr lang="sl-SI" dirty="0" err="1"/>
              <a:t>Aurora</a:t>
            </a:r>
            <a:r>
              <a:rPr lang="sl-SI" dirty="0"/>
              <a:t> Ambasador!</a:t>
            </a:r>
            <a:endParaRPr lang="en-GB" dirty="0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189FFE3-8558-4293-9632-19696BC1ABD1}"/>
              </a:ext>
            </a:extLst>
          </p:cNvPr>
          <p:cNvGrpSpPr/>
          <p:nvPr/>
        </p:nvGrpSpPr>
        <p:grpSpPr>
          <a:xfrm>
            <a:off x="2491179" y="4828612"/>
            <a:ext cx="6953475" cy="1448339"/>
            <a:chOff x="2491179" y="4828612"/>
            <a:chExt cx="6953475" cy="1448339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C68EBC-1395-46E1-A85B-387154DECC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91179" y="5167451"/>
              <a:ext cx="2704374" cy="1026087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A50533B-71AE-47AF-970F-F1C1BFFE77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4150" t="89989" r="32382"/>
            <a:stretch/>
          </p:blipFill>
          <p:spPr>
            <a:xfrm>
              <a:off x="5669084" y="4828612"/>
              <a:ext cx="1628775" cy="521999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68B017F-47A0-4305-8CFB-57ACC4EBBA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90252" y="5353621"/>
              <a:ext cx="1872548" cy="92333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7490273" y="5094044"/>
              <a:ext cx="195438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66700" indent="-266700"/>
              <a:r>
                <a:rPr lang="sl-SI" dirty="0"/>
                <a:t>4. </a:t>
              </a:r>
              <a:r>
                <a:rPr lang="en-US" dirty="0" err="1"/>
                <a:t>Postani</a:t>
              </a:r>
              <a:r>
                <a:rPr lang="en-US" dirty="0"/>
                <a:t> </a:t>
              </a:r>
              <a:r>
                <a:rPr lang="en-US" dirty="0" err="1"/>
                <a:t>skoraj</a:t>
              </a:r>
              <a:r>
                <a:rPr lang="en-US" dirty="0"/>
                <a:t> </a:t>
              </a:r>
              <a:br>
                <a:rPr lang="en-US" dirty="0"/>
              </a:br>
              <a:r>
                <a:rPr lang="en-US" dirty="0" err="1"/>
                <a:t>nič</a:t>
              </a:r>
              <a:r>
                <a:rPr lang="en-US" dirty="0"/>
                <a:t> </a:t>
              </a:r>
              <a:r>
                <a:rPr lang="en-US" dirty="0" err="1"/>
                <a:t>emisijski</a:t>
              </a:r>
              <a:br>
                <a:rPr lang="en-US" dirty="0"/>
              </a:br>
              <a:r>
                <a:rPr lang="en-US" dirty="0" err="1"/>
                <a:t>državljan</a:t>
              </a:r>
              <a:endParaRPr lang="sl-SI" dirty="0"/>
            </a:p>
          </p:txBody>
        </p:sp>
      </p:grpSp>
      <p:sp>
        <p:nvSpPr>
          <p:cNvPr id="3" name="Rectangle 2"/>
          <p:cNvSpPr/>
          <p:nvPr/>
        </p:nvSpPr>
        <p:spPr>
          <a:xfrm>
            <a:off x="6838689" y="5308349"/>
            <a:ext cx="505609" cy="6944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7B39CDB-0938-4B5B-BFE1-0FF3C6AABF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640" r="36793" b="58704"/>
          <a:stretch/>
        </p:blipFill>
        <p:spPr>
          <a:xfrm>
            <a:off x="5409726" y="41428"/>
            <a:ext cx="1566249" cy="2153249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F0DDBB07-8F14-47D9-AEC1-0F903E5243BF}"/>
              </a:ext>
            </a:extLst>
          </p:cNvPr>
          <p:cNvGrpSpPr/>
          <p:nvPr/>
        </p:nvGrpSpPr>
        <p:grpSpPr>
          <a:xfrm>
            <a:off x="471913" y="1125676"/>
            <a:ext cx="4860508" cy="3790950"/>
            <a:chOff x="471913" y="1125676"/>
            <a:chExt cx="4860508" cy="3790950"/>
          </a:xfrm>
        </p:grpSpPr>
        <p:sp>
          <p:nvSpPr>
            <p:cNvPr id="9" name="TextBox 8"/>
            <p:cNvSpPr txBox="1"/>
            <p:nvPr/>
          </p:nvSpPr>
          <p:spPr>
            <a:xfrm>
              <a:off x="471913" y="2194677"/>
              <a:ext cx="2082621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66700" indent="-266700"/>
              <a:r>
                <a:rPr lang="sl-SI" dirty="0"/>
                <a:t>3. </a:t>
              </a:r>
              <a:r>
                <a:rPr lang="en-US" dirty="0" err="1"/>
                <a:t>Nadomesti</a:t>
              </a:r>
              <a:r>
                <a:rPr lang="sl-SI" dirty="0"/>
                <a:t> CO</a:t>
              </a:r>
              <a:r>
                <a:rPr lang="sl-SI" baseline="-25000" dirty="0"/>
                <a:t>2 </a:t>
              </a:r>
              <a:br>
                <a:rPr lang="sl-SI" baseline="-25000" dirty="0"/>
              </a:br>
              <a:r>
                <a:rPr lang="en-US" dirty="0" err="1"/>
                <a:t>izpuste</a:t>
              </a:r>
              <a:r>
                <a:rPr lang="en-US" dirty="0"/>
                <a:t> z </a:t>
              </a:r>
              <a:br>
                <a:rPr lang="en-US" dirty="0"/>
              </a:br>
              <a:r>
                <a:rPr lang="en-US" dirty="0" err="1"/>
                <a:t>množičnim</a:t>
              </a:r>
              <a:br>
                <a:rPr lang="en-US" dirty="0"/>
              </a:br>
              <a:r>
                <a:rPr lang="en-US" dirty="0" err="1"/>
                <a:t>financiranjem</a:t>
              </a:r>
              <a:br>
                <a:rPr lang="en-US" dirty="0"/>
              </a:br>
              <a:r>
                <a:rPr lang="en-US" dirty="0" err="1"/>
                <a:t>fotovoltaičnih</a:t>
              </a:r>
              <a:br>
                <a:rPr lang="en-US" dirty="0"/>
              </a:br>
              <a:r>
                <a:rPr lang="en-US" dirty="0" err="1"/>
                <a:t>elektrarn</a:t>
              </a:r>
              <a:endParaRPr lang="en-US" dirty="0"/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93B33E55-EB90-4917-9369-71E5FF86D5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0684" r="59975" b="6612"/>
            <a:stretch/>
          </p:blipFill>
          <p:spPr>
            <a:xfrm>
              <a:off x="2554534" y="1125676"/>
              <a:ext cx="2777887" cy="3790950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EFD9C48-9A99-45AA-829E-DEE5354836A4}"/>
              </a:ext>
            </a:extLst>
          </p:cNvPr>
          <p:cNvGrpSpPr/>
          <p:nvPr/>
        </p:nvGrpSpPr>
        <p:grpSpPr>
          <a:xfrm>
            <a:off x="5402119" y="42258"/>
            <a:ext cx="6606986" cy="3806333"/>
            <a:chOff x="5402119" y="42258"/>
            <a:chExt cx="6606986" cy="3806333"/>
          </a:xfrm>
        </p:grpSpPr>
        <p:sp>
          <p:nvSpPr>
            <p:cNvPr id="6" name="TextBox 5"/>
            <p:cNvSpPr txBox="1"/>
            <p:nvPr/>
          </p:nvSpPr>
          <p:spPr>
            <a:xfrm>
              <a:off x="9605818" y="2442976"/>
              <a:ext cx="240328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AutoNum type="arabicPeriod"/>
              </a:pPr>
              <a:r>
                <a:rPr lang="en-US" dirty="0" err="1"/>
                <a:t>Izmeri</a:t>
              </a:r>
              <a:r>
                <a:rPr lang="en-US" dirty="0"/>
                <a:t> in </a:t>
              </a:r>
              <a:r>
                <a:rPr lang="en-US" dirty="0" err="1"/>
                <a:t>ugotovi</a:t>
              </a:r>
              <a:br>
                <a:rPr lang="sl-SI" dirty="0"/>
              </a:br>
              <a:r>
                <a:rPr lang="en-US" dirty="0"/>
                <a:t>z </a:t>
              </a:r>
              <a:r>
                <a:rPr lang="sl-SI" dirty="0" err="1"/>
                <a:t>Aurora</a:t>
              </a:r>
              <a:r>
                <a:rPr lang="en-US" dirty="0"/>
                <a:t> </a:t>
              </a:r>
              <a:r>
                <a:rPr lang="en-US" dirty="0" err="1"/>
                <a:t>aplikacijo</a:t>
              </a:r>
              <a:endParaRPr lang="sl-SI" dirty="0"/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08FA2FBE-2C28-478B-B1F1-78827CFD07D6}"/>
                </a:ext>
              </a:extLst>
            </p:cNvPr>
            <p:cNvGrpSpPr/>
            <p:nvPr/>
          </p:nvGrpSpPr>
          <p:grpSpPr>
            <a:xfrm>
              <a:off x="5402119" y="42258"/>
              <a:ext cx="4126394" cy="3806333"/>
              <a:chOff x="5402119" y="42258"/>
              <a:chExt cx="4126394" cy="3806333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5FC8FCF1-5AB7-4895-A081-B415DE175E0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0545" b="27852"/>
              <a:stretch/>
            </p:blipFill>
            <p:spPr>
              <a:xfrm>
                <a:off x="5402119" y="42258"/>
                <a:ext cx="4126394" cy="3761911"/>
              </a:xfrm>
              <a:prstGeom prst="rect">
                <a:avLst/>
              </a:prstGeom>
            </p:spPr>
          </p:pic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5E54A4C5-9D2A-4413-83F6-BBDB215765E3}"/>
                  </a:ext>
                </a:extLst>
              </p:cNvPr>
              <p:cNvSpPr/>
              <p:nvPr/>
            </p:nvSpPr>
            <p:spPr>
              <a:xfrm>
                <a:off x="6095999" y="3707891"/>
                <a:ext cx="219075" cy="980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I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9B9F2283-6CA8-4D75-A6A8-EF11ED174A78}"/>
                  </a:ext>
                </a:extLst>
              </p:cNvPr>
              <p:cNvSpPr/>
              <p:nvPr/>
            </p:nvSpPr>
            <p:spPr>
              <a:xfrm>
                <a:off x="6095998" y="3750563"/>
                <a:ext cx="219075" cy="980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I"/>
              </a:p>
            </p:txBody>
          </p:sp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0957998-5F50-410B-A5A7-E2E56FB51BCB}"/>
              </a:ext>
            </a:extLst>
          </p:cNvPr>
          <p:cNvGrpSpPr/>
          <p:nvPr/>
        </p:nvGrpSpPr>
        <p:grpSpPr>
          <a:xfrm>
            <a:off x="5425795" y="3845787"/>
            <a:ext cx="6724309" cy="982825"/>
            <a:chOff x="5425795" y="3845787"/>
            <a:chExt cx="6724309" cy="982825"/>
          </a:xfrm>
        </p:grpSpPr>
        <p:sp>
          <p:nvSpPr>
            <p:cNvPr id="8" name="TextBox 7"/>
            <p:cNvSpPr txBox="1"/>
            <p:nvPr/>
          </p:nvSpPr>
          <p:spPr>
            <a:xfrm>
              <a:off x="9605818" y="4050461"/>
              <a:ext cx="254428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66700" indent="-266700"/>
              <a:r>
                <a:rPr lang="sl-SI" dirty="0"/>
                <a:t>2. </a:t>
              </a:r>
              <a:r>
                <a:rPr lang="en-US" dirty="0" err="1"/>
                <a:t>Zmanjšaj</a:t>
              </a:r>
              <a:r>
                <a:rPr lang="en-US" dirty="0"/>
                <a:t> </a:t>
              </a:r>
              <a:r>
                <a:rPr lang="en-US" dirty="0" err="1"/>
                <a:t>porabo</a:t>
              </a:r>
              <a:br>
                <a:rPr lang="en-US" dirty="0"/>
              </a:br>
              <a:r>
                <a:rPr lang="en-US" dirty="0"/>
                <a:t>s </a:t>
              </a:r>
              <a:r>
                <a:rPr lang="en-US" dirty="0" err="1"/>
                <a:t>spremembo</a:t>
              </a:r>
              <a:r>
                <a:rPr lang="en-US" dirty="0"/>
                <a:t> </a:t>
              </a:r>
              <a:r>
                <a:rPr lang="en-US" dirty="0" err="1"/>
                <a:t>navad</a:t>
              </a:r>
              <a:endParaRPr lang="sl-SI" dirty="0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C55E1BBD-B574-4C8A-9616-D6CB1016CF01}"/>
                </a:ext>
              </a:extLst>
            </p:cNvPr>
            <p:cNvGrpSpPr/>
            <p:nvPr/>
          </p:nvGrpSpPr>
          <p:grpSpPr>
            <a:xfrm>
              <a:off x="5425795" y="3845787"/>
              <a:ext cx="4102718" cy="982825"/>
              <a:chOff x="5425795" y="3845787"/>
              <a:chExt cx="4102718" cy="982825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2EAB71E6-A015-404F-8954-350B4158B05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0886" t="71194" b="9991"/>
              <a:stretch/>
            </p:blipFill>
            <p:spPr>
              <a:xfrm>
                <a:off x="5425795" y="3847537"/>
                <a:ext cx="4102718" cy="981075"/>
              </a:xfrm>
              <a:prstGeom prst="rect">
                <a:avLst/>
              </a:prstGeom>
            </p:spPr>
          </p:pic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9ABF95F4-B974-49AA-9023-8C4669653139}"/>
                  </a:ext>
                </a:extLst>
              </p:cNvPr>
              <p:cNvSpPr/>
              <p:nvPr/>
            </p:nvSpPr>
            <p:spPr>
              <a:xfrm>
                <a:off x="7639049" y="3845787"/>
                <a:ext cx="1755776" cy="490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I"/>
              </a:p>
            </p:txBody>
          </p:sp>
        </p:grpSp>
      </p:grpSp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286D059-4C5F-CDB3-F1BB-19DD65DA8E8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9491" y="245445"/>
            <a:ext cx="2455382" cy="717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780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0"/>
    </mc:Choice>
    <mc:Fallback>
      <p:transition spd="slow" advClick="0" advTm="4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462D2-C2BE-8B5D-1D24-0091C62784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6656" y="245445"/>
            <a:ext cx="10882492" cy="789481"/>
          </a:xfrm>
        </p:spPr>
        <p:txBody>
          <a:bodyPr/>
          <a:lstStyle/>
          <a:p>
            <a:r>
              <a:rPr lang="sl-SI" sz="4400" b="1" dirty="0">
                <a:latin typeface="Montserrat"/>
                <a:cs typeface="Arial" panose="020B0604020202020204" pitchFamily="34" charset="0"/>
              </a:rPr>
              <a:t>1. </a:t>
            </a:r>
            <a:r>
              <a:rPr lang="en-US" sz="4400" b="1" dirty="0" err="1">
                <a:latin typeface="Montserrat"/>
                <a:cs typeface="Arial" panose="020B0604020202020204" pitchFamily="34" charset="0"/>
              </a:rPr>
              <a:t>Izmeri</a:t>
            </a:r>
            <a:r>
              <a:rPr lang="en-US" sz="4400" b="1" dirty="0">
                <a:latin typeface="Montserrat"/>
                <a:cs typeface="Arial" panose="020B0604020202020204" pitchFamily="34" charset="0"/>
              </a:rPr>
              <a:t> in </a:t>
            </a:r>
            <a:r>
              <a:rPr lang="en-US" sz="4400" b="1" dirty="0" err="1">
                <a:latin typeface="Montserrat"/>
                <a:cs typeface="Arial" panose="020B0604020202020204" pitchFamily="34" charset="0"/>
              </a:rPr>
              <a:t>ugotovi</a:t>
            </a:r>
            <a:endParaRPr lang="es-MX" sz="4400" b="1" dirty="0">
              <a:latin typeface="Montserrat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511928" y="1126705"/>
            <a:ext cx="5252557" cy="565868"/>
            <a:chOff x="3672368" y="1271688"/>
            <a:chExt cx="5252557" cy="565868"/>
          </a:xfrm>
        </p:grpSpPr>
        <p:pic>
          <p:nvPicPr>
            <p:cNvPr id="16" name="Picture 15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E286D059-4C5F-CDB3-F1BB-19DD65DA8E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2368" y="1271688"/>
              <a:ext cx="1936525" cy="565868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5697392" y="1293012"/>
              <a:ext cx="322753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2800" dirty="0" err="1">
                  <a:solidFill>
                    <a:schemeClr val="accent4"/>
                  </a:solidFill>
                  <a:latin typeface="Arial Black" panose="020B0A04020102020204" pitchFamily="34" charset="0"/>
                </a:rPr>
                <a:t>Energy</a:t>
              </a:r>
              <a:r>
                <a:rPr lang="sl-SI" sz="2800" dirty="0">
                  <a:solidFill>
                    <a:schemeClr val="accent4"/>
                  </a:solidFill>
                  <a:latin typeface="Arial Black" panose="020B0A04020102020204" pitchFamily="34" charset="0"/>
                </a:rPr>
                <a:t> </a:t>
              </a:r>
              <a:r>
                <a:rPr lang="sl-SI" sz="2800" dirty="0" err="1">
                  <a:solidFill>
                    <a:schemeClr val="accent4"/>
                  </a:solidFill>
                  <a:latin typeface="Arial Black" panose="020B0A04020102020204" pitchFamily="34" charset="0"/>
                </a:rPr>
                <a:t>Tracker</a:t>
              </a:r>
              <a:endParaRPr lang="en-US" sz="2800" dirty="0">
                <a:solidFill>
                  <a:schemeClr val="accent4"/>
                </a:solidFill>
                <a:latin typeface="Arial Black" panose="020B0A04020102020204" pitchFamily="34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7389B929-C331-4322-AE5D-41D4E3A94C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4656" y="379516"/>
            <a:ext cx="2370638" cy="14943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CF8AE7F4-8CB2-436B-B82C-96D94D858444}"/>
              </a:ext>
            </a:extLst>
          </p:cNvPr>
          <p:cNvGrpSpPr/>
          <p:nvPr/>
        </p:nvGrpSpPr>
        <p:grpSpPr>
          <a:xfrm>
            <a:off x="2883411" y="2387963"/>
            <a:ext cx="6425178" cy="4184844"/>
            <a:chOff x="2883411" y="2387963"/>
            <a:chExt cx="6425178" cy="4184844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9" t="4636" r="80373" b="6399"/>
            <a:stretch/>
          </p:blipFill>
          <p:spPr>
            <a:xfrm>
              <a:off x="2883411" y="2393978"/>
              <a:ext cx="1966811" cy="4176346"/>
            </a:xfrm>
            <a:prstGeom prst="roundRect">
              <a:avLst>
                <a:gd name="adj" fmla="val 10947"/>
              </a:avLst>
            </a:prstGeom>
            <a:solidFill>
              <a:srgbClr val="FFFFFF"/>
            </a:solidFill>
            <a:ln w="76200" cap="sq">
              <a:solidFill>
                <a:srgbClr val="292929"/>
              </a:solidFill>
              <a:miter lim="800000"/>
            </a:ln>
            <a:effectLst>
              <a:reflection blurRad="12700" stA="28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C542CF89-633A-44F2-8B4D-4D4EBAF98C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7821" y="2387963"/>
              <a:ext cx="1930320" cy="4182361"/>
            </a:xfrm>
            <a:prstGeom prst="roundRect">
              <a:avLst>
                <a:gd name="adj" fmla="val 10348"/>
              </a:avLst>
            </a:prstGeom>
            <a:solidFill>
              <a:srgbClr val="FFFFFF"/>
            </a:solidFill>
            <a:ln w="76200" cap="sq">
              <a:solidFill>
                <a:srgbClr val="292929"/>
              </a:solidFill>
              <a:miter lim="800000"/>
            </a:ln>
            <a:effectLst>
              <a:reflection blurRad="12700" stA="28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D8E6AA4C-7055-45E0-B228-A81B5D713B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8269" y="2396460"/>
              <a:ext cx="1930320" cy="4176347"/>
            </a:xfrm>
            <a:prstGeom prst="roundRect">
              <a:avLst>
                <a:gd name="adj" fmla="val 10088"/>
              </a:avLst>
            </a:prstGeom>
            <a:solidFill>
              <a:srgbClr val="FFFFFF"/>
            </a:solidFill>
            <a:ln w="76200" cap="sq">
              <a:solidFill>
                <a:srgbClr val="292929"/>
              </a:solidFill>
              <a:miter lim="800000"/>
            </a:ln>
            <a:effectLst>
              <a:reflection blurRad="12700" stA="28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2C7426D-BBE1-4C96-B993-3D62D96267B0}"/>
              </a:ext>
            </a:extLst>
          </p:cNvPr>
          <p:cNvGrpSpPr/>
          <p:nvPr/>
        </p:nvGrpSpPr>
        <p:grpSpPr>
          <a:xfrm>
            <a:off x="200757" y="1692573"/>
            <a:ext cx="11791217" cy="4965227"/>
            <a:chOff x="200757" y="1692573"/>
            <a:chExt cx="11791217" cy="4965227"/>
          </a:xfrm>
        </p:grpSpPr>
        <p:grpSp>
          <p:nvGrpSpPr>
            <p:cNvPr id="10" name="Group 9"/>
            <p:cNvGrpSpPr/>
            <p:nvPr/>
          </p:nvGrpSpPr>
          <p:grpSpPr>
            <a:xfrm>
              <a:off x="9887271" y="3796049"/>
              <a:ext cx="2104703" cy="2861751"/>
              <a:chOff x="9887271" y="3796049"/>
              <a:chExt cx="2104703" cy="2861751"/>
            </a:xfrm>
          </p:grpSpPr>
          <p:pic>
            <p:nvPicPr>
              <p:cNvPr id="19" name="Picture 4" descr="https://t4.ftcdn.net/jpg/03/86/66/87/360_F_386668700_EmK1sLisBQmWe6pLv4o67UYQLXULFUAJ.jpg"/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23" t="8852" r="6041" b="49186"/>
              <a:stretch/>
            </p:blipFill>
            <p:spPr bwMode="auto">
              <a:xfrm>
                <a:off x="9887271" y="3796049"/>
                <a:ext cx="2104703" cy="7254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887271" y="4543985"/>
                <a:ext cx="2104703" cy="2113815"/>
              </a:xfrm>
              <a:prstGeom prst="rect">
                <a:avLst/>
              </a:prstGeom>
            </p:spPr>
          </p:pic>
        </p:grpSp>
        <p:grpSp>
          <p:nvGrpSpPr>
            <p:cNvPr id="9" name="Group 8"/>
            <p:cNvGrpSpPr/>
            <p:nvPr/>
          </p:nvGrpSpPr>
          <p:grpSpPr>
            <a:xfrm>
              <a:off x="200757" y="3835426"/>
              <a:ext cx="2136271" cy="2822374"/>
              <a:chOff x="200757" y="3835426"/>
              <a:chExt cx="2136271" cy="2822374"/>
            </a:xfrm>
          </p:grpSpPr>
          <p:pic>
            <p:nvPicPr>
              <p:cNvPr id="13" name="Picture 4" descr="https://t4.ftcdn.net/jpg/03/86/66/87/360_F_386668700_EmK1sLisBQmWe6pLv4o67UYQLXULFUAJ.jpg"/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23" t="53587" r="6041" b="9012"/>
              <a:stretch/>
            </p:blipFill>
            <p:spPr bwMode="auto">
              <a:xfrm>
                <a:off x="216379" y="3835426"/>
                <a:ext cx="2105025" cy="6467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Google Shape;420;p38"/>
              <p:cNvPicPr preferRelativeResize="0"/>
              <p:nvPr/>
            </p:nvPicPr>
            <p:blipFill rotWithShape="1">
              <a:blip r:embed="rId9">
                <a:alphaModFix/>
              </a:blip>
              <a:srcRect l="8361" t="8361" r="8361" b="8361"/>
              <a:stretch/>
            </p:blipFill>
            <p:spPr>
              <a:xfrm>
                <a:off x="200757" y="4521529"/>
                <a:ext cx="2136271" cy="213627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19A3F5F-66AA-4AAE-9B7C-12FEAF0EC1E0}"/>
                </a:ext>
              </a:extLst>
            </p:cNvPr>
            <p:cNvSpPr txBox="1"/>
            <p:nvPr/>
          </p:nvSpPr>
          <p:spPr>
            <a:xfrm>
              <a:off x="3027831" y="1692573"/>
              <a:ext cx="63961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Web app: </a:t>
              </a:r>
              <a:r>
                <a:rPr lang="sl-SI" dirty="0">
                  <a:hlinkClick r:id="rId10"/>
                </a:rPr>
                <a:t>https://www.aurora-h2020.eu</a:t>
              </a:r>
              <a:r>
                <a:rPr lang="en-US" dirty="0"/>
                <a:t>; Our App, Web App</a:t>
              </a:r>
              <a:endParaRPr lang="en-SI" dirty="0"/>
            </a:p>
          </p:txBody>
        </p:sp>
      </p:grpSp>
    </p:spTree>
    <p:extLst>
      <p:ext uri="{BB962C8B-B14F-4D97-AF65-F5344CB8AC3E}">
        <p14:creationId xmlns:p14="http://schemas.microsoft.com/office/powerpoint/2010/main" val="1391298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0"/>
    </mc:Choice>
    <mc:Fallback>
      <p:transition spd="slow" advClick="0" advTm="4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462D2-C2BE-8B5D-1D24-0091C62784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6656" y="245445"/>
            <a:ext cx="10882492" cy="789481"/>
          </a:xfrm>
        </p:spPr>
        <p:txBody>
          <a:bodyPr/>
          <a:lstStyle/>
          <a:p>
            <a:r>
              <a:rPr lang="sl-SI" sz="4400" b="1" dirty="0">
                <a:latin typeface="Montserrat"/>
                <a:cs typeface="Arial" panose="020B0604020202020204" pitchFamily="34" charset="0"/>
              </a:rPr>
              <a:t>1. </a:t>
            </a:r>
            <a:r>
              <a:rPr lang="en-US" sz="4400" b="1" dirty="0" err="1">
                <a:latin typeface="Montserrat"/>
                <a:cs typeface="Arial" panose="020B0604020202020204" pitchFamily="34" charset="0"/>
              </a:rPr>
              <a:t>Izmeri</a:t>
            </a:r>
            <a:r>
              <a:rPr lang="en-US" sz="4400" b="1" dirty="0">
                <a:latin typeface="Montserrat"/>
                <a:cs typeface="Arial" panose="020B0604020202020204" pitchFamily="34" charset="0"/>
              </a:rPr>
              <a:t> in </a:t>
            </a:r>
            <a:r>
              <a:rPr lang="en-US" sz="4400" b="1" dirty="0" err="1">
                <a:latin typeface="Montserrat"/>
                <a:cs typeface="Arial" panose="020B0604020202020204" pitchFamily="34" charset="0"/>
              </a:rPr>
              <a:t>ugotovi</a:t>
            </a:r>
            <a:endParaRPr lang="es-MX" sz="4400" b="1" dirty="0">
              <a:latin typeface="Montserrat"/>
              <a:cs typeface="Arial" panose="020B0604020202020204" pitchFamily="34" charset="0"/>
            </a:endParaRPr>
          </a:p>
        </p:txBody>
      </p:sp>
      <p:pic>
        <p:nvPicPr>
          <p:cNvPr id="13" name="Picture 4" descr="https://t4.ftcdn.net/jpg/03/86/66/87/360_F_386668700_EmK1sLisBQmWe6pLv4o67UYQLXULFUAJ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3" t="53587" r="6041" b="9012"/>
          <a:stretch/>
        </p:blipFill>
        <p:spPr bwMode="auto">
          <a:xfrm>
            <a:off x="216379" y="3835426"/>
            <a:ext cx="2105025" cy="64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ttps://t4.ftcdn.net/jpg/03/86/66/87/360_F_386668700_EmK1sLisBQmWe6pLv4o67UYQLXULFUAJ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3" t="8852" r="6041" b="49186"/>
          <a:stretch/>
        </p:blipFill>
        <p:spPr bwMode="auto">
          <a:xfrm>
            <a:off x="9887271" y="3796049"/>
            <a:ext cx="2104703" cy="72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7271" y="4543985"/>
            <a:ext cx="2104703" cy="2113815"/>
          </a:xfrm>
          <a:prstGeom prst="rect">
            <a:avLst/>
          </a:prstGeom>
        </p:spPr>
      </p:pic>
      <p:pic>
        <p:nvPicPr>
          <p:cNvPr id="23" name="Google Shape;420;p38"/>
          <p:cNvPicPr preferRelativeResize="0"/>
          <p:nvPr/>
        </p:nvPicPr>
        <p:blipFill rotWithShape="1">
          <a:blip r:embed="rId4">
            <a:alphaModFix/>
          </a:blip>
          <a:srcRect l="8361" t="8361" r="8361" b="8361"/>
          <a:stretch/>
        </p:blipFill>
        <p:spPr>
          <a:xfrm>
            <a:off x="200757" y="4521529"/>
            <a:ext cx="2136271" cy="2136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EF9F1CA-04A9-4BF7-9DD3-F6E4D91E64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845" y="5722744"/>
            <a:ext cx="3263236" cy="97074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A914D62-4D07-4F82-9800-2DDE224751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884" y="5723734"/>
            <a:ext cx="3140738" cy="94382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4F64596-36BB-4C56-8427-8C6488D8E1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24656" y="379516"/>
            <a:ext cx="2370638" cy="14943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077E6C-CB27-44ED-9EDC-8A8DB7E3B1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32580" y="1234578"/>
            <a:ext cx="5458599" cy="4388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350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0"/>
    </mc:Choice>
    <mc:Fallback>
      <p:transition spd="slow" advClick="0" advTm="4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462D2-C2BE-8B5D-1D24-0091C62784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6656" y="245445"/>
            <a:ext cx="10882492" cy="1494378"/>
          </a:xfrm>
        </p:spPr>
        <p:txBody>
          <a:bodyPr/>
          <a:lstStyle/>
          <a:p>
            <a:r>
              <a:rPr lang="sl-SI" sz="4400" b="1" dirty="0">
                <a:latin typeface="Montserrat"/>
                <a:cs typeface="Arial" panose="020B0604020202020204" pitchFamily="34" charset="0"/>
              </a:rPr>
              <a:t>2. </a:t>
            </a:r>
            <a:r>
              <a:rPr lang="en-US" sz="4400" b="1" dirty="0" err="1">
                <a:latin typeface="Montserrat"/>
                <a:cs typeface="Arial" panose="020B0604020202020204" pitchFamily="34" charset="0"/>
              </a:rPr>
              <a:t>Zmanjšaj</a:t>
            </a:r>
            <a:r>
              <a:rPr lang="en-US" sz="4400" b="1" dirty="0">
                <a:latin typeface="Montserrat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Montserrat"/>
                <a:cs typeface="Arial" panose="020B0604020202020204" pitchFamily="34" charset="0"/>
              </a:rPr>
              <a:t>porabo</a:t>
            </a:r>
            <a:br>
              <a:rPr lang="sl-SI" sz="4400" b="1" dirty="0">
                <a:latin typeface="Montserrat"/>
                <a:cs typeface="Arial" panose="020B0604020202020204" pitchFamily="34" charset="0"/>
              </a:rPr>
            </a:br>
            <a:r>
              <a:rPr lang="en-US" sz="4400" dirty="0">
                <a:latin typeface="Montserrat"/>
                <a:cs typeface="Arial" panose="020B0604020202020204" pitchFamily="34" charset="0"/>
              </a:rPr>
              <a:t>z </a:t>
            </a:r>
            <a:r>
              <a:rPr lang="en-US" sz="4400" dirty="0" err="1">
                <a:latin typeface="Montserrat"/>
                <a:cs typeface="Arial" panose="020B0604020202020204" pitchFamily="34" charset="0"/>
              </a:rPr>
              <a:t>načrtovanjem</a:t>
            </a:r>
            <a:r>
              <a:rPr lang="en-US" sz="4400" dirty="0">
                <a:latin typeface="Montserrat"/>
                <a:cs typeface="Arial" panose="020B0604020202020204" pitchFamily="34" charset="0"/>
              </a:rPr>
              <a:t> in </a:t>
            </a:r>
            <a:r>
              <a:rPr lang="en-US" sz="4400" dirty="0" err="1">
                <a:latin typeface="Montserrat"/>
                <a:cs typeface="Arial" panose="020B0604020202020204" pitchFamily="34" charset="0"/>
              </a:rPr>
              <a:t>spremembo</a:t>
            </a:r>
            <a:r>
              <a:rPr lang="en-US" sz="4400" dirty="0">
                <a:latin typeface="Montserrat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Montserrat"/>
                <a:cs typeface="Arial" panose="020B0604020202020204" pitchFamily="34" charset="0"/>
              </a:rPr>
              <a:t>navad</a:t>
            </a:r>
            <a:endParaRPr lang="es-MX" sz="4400" b="1" dirty="0">
              <a:latin typeface="Montserrat"/>
              <a:cs typeface="Arial" panose="020B0604020202020204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4EF9F1CA-04A9-4BF7-9DD3-F6E4D91E64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19" y="5111213"/>
            <a:ext cx="3334706" cy="9920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077E6C-CB27-44ED-9EDC-8A8DB7E3B1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855" y="2359958"/>
            <a:ext cx="3267469" cy="262712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A312BA9-8AF0-4C47-B353-907F4C08AEAE}"/>
              </a:ext>
            </a:extLst>
          </p:cNvPr>
          <p:cNvGrpSpPr/>
          <p:nvPr/>
        </p:nvGrpSpPr>
        <p:grpSpPr>
          <a:xfrm>
            <a:off x="3749378" y="1855104"/>
            <a:ext cx="7725910" cy="2291048"/>
            <a:chOff x="3749378" y="1700463"/>
            <a:chExt cx="7725910" cy="229104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64FE295-A8D0-4935-9581-378426DCF8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45042" y="1789117"/>
              <a:ext cx="3630246" cy="2202394"/>
            </a:xfrm>
            <a:prstGeom prst="rect">
              <a:avLst/>
            </a:prstGeom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4230317A-CB44-4849-B73D-5331E79619B0}"/>
                </a:ext>
              </a:extLst>
            </p:cNvPr>
            <p:cNvGrpSpPr/>
            <p:nvPr/>
          </p:nvGrpSpPr>
          <p:grpSpPr>
            <a:xfrm>
              <a:off x="3749378" y="1700463"/>
              <a:ext cx="3688792" cy="2242833"/>
              <a:chOff x="3749378" y="1700463"/>
              <a:chExt cx="3688792" cy="2242833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2E4248C5-3360-458F-A627-932E07C458CD}"/>
                  </a:ext>
                </a:extLst>
              </p:cNvPr>
              <p:cNvGrpSpPr/>
              <p:nvPr/>
            </p:nvGrpSpPr>
            <p:grpSpPr>
              <a:xfrm>
                <a:off x="4311243" y="1831021"/>
                <a:ext cx="3126927" cy="2112275"/>
                <a:chOff x="733612" y="2584464"/>
                <a:chExt cx="3024336" cy="2016224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3E6BC59C-7394-4461-9420-B82D0E0A53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1100" t="38450" r="31100" b="27950"/>
                <a:stretch/>
              </p:blipFill>
              <p:spPr>
                <a:xfrm>
                  <a:off x="733612" y="2584464"/>
                  <a:ext cx="3024336" cy="2016224"/>
                </a:xfrm>
                <a:prstGeom prst="rect">
                  <a:avLst/>
                </a:prstGeom>
                <a:ln w="6350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</p:pic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713D9B56-B35D-4E6E-8158-8C694769F57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 cstate="hq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88" b="84357" l="18613" r="74781">
                              <a14:foregroundMark x1="19600" y1="76170" x2="74013" y2="76535"/>
                              <a14:foregroundMark x1="74013" y1="81798" x2="19106" y2="80885"/>
                              <a14:foregroundMark x1="19216" y1="83187" x2="74589" y2="83187"/>
                              <a14:foregroundMark x1="73739" y1="83845" x2="19106" y2="84247"/>
                              <a14:foregroundMark x1="19024" y1="71674" x2="18832" y2="83480"/>
                            </a14:backgroundRemoval>
                          </a14:imgEffect>
                          <a14:imgEffect>
                            <a14:brightnessContrast bright="20000" contrast="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8543" t="10101" r="25207" b="15519"/>
                <a:stretch/>
              </p:blipFill>
              <p:spPr>
                <a:xfrm>
                  <a:off x="1165661" y="4224958"/>
                  <a:ext cx="378860" cy="375730"/>
                </a:xfrm>
                <a:prstGeom prst="rect">
                  <a:avLst/>
                </a:prstGeom>
                <a:ln>
                  <a:noFill/>
                </a:ln>
              </p:spPr>
            </p:pic>
          </p:grp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1D027AF-7480-4C68-A34F-B8A5E0B82526}"/>
                  </a:ext>
                </a:extLst>
              </p:cNvPr>
              <p:cNvSpPr txBox="1"/>
              <p:nvPr/>
            </p:nvSpPr>
            <p:spPr>
              <a:xfrm>
                <a:off x="3749378" y="1700463"/>
                <a:ext cx="55816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l-SI" sz="2400" b="1" dirty="0">
                    <a:latin typeface="Montserrat"/>
                  </a:rPr>
                  <a:t>1.)</a:t>
                </a:r>
                <a:endParaRPr lang="en-GB" sz="2400" b="1" dirty="0">
                  <a:latin typeface="Montserrat"/>
                </a:endParaRPr>
              </a:p>
            </p:txBody>
          </p:sp>
        </p:grp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372F2206-3C6A-46A3-9916-87635E7402A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9516" b="58518" l="39375" r="65559">
                        <a14:foregroundMark x1="54690" y1="51363" x2="59380" y2="56815"/>
                        <a14:foregroundMark x1="61447" y1="51076" x2="55167" y2="56098"/>
                      </a14:backgroundRemoval>
                    </a14:imgEffect>
                  </a14:imgLayer>
                </a14:imgProps>
              </a:ext>
            </a:extLst>
          </a:blip>
          <a:srcRect l="36102" t="48391" r="31168" b="40357"/>
          <a:stretch/>
        </p:blipFill>
        <p:spPr>
          <a:xfrm>
            <a:off x="9848850" y="417672"/>
            <a:ext cx="2043854" cy="7786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58564B70-BCA5-43E0-8BE1-C0C0FCFE6540}"/>
              </a:ext>
            </a:extLst>
          </p:cNvPr>
          <p:cNvGrpSpPr/>
          <p:nvPr/>
        </p:nvGrpSpPr>
        <p:grpSpPr>
          <a:xfrm>
            <a:off x="3749378" y="4174843"/>
            <a:ext cx="8285791" cy="2676924"/>
            <a:chOff x="3749378" y="4174843"/>
            <a:chExt cx="8285791" cy="2676924"/>
          </a:xfrm>
        </p:grpSpPr>
        <p:sp>
          <p:nvSpPr>
            <p:cNvPr id="24" name="Text Placeholder 4">
              <a:extLst>
                <a:ext uri="{FF2B5EF4-FFF2-40B4-BE49-F238E27FC236}">
                  <a16:creationId xmlns:a16="http://schemas.microsoft.com/office/drawing/2014/main" id="{6E0E1F45-1157-41EB-A300-0F939FF9312B}"/>
                </a:ext>
              </a:extLst>
            </p:cNvPr>
            <p:cNvSpPr txBox="1">
              <a:spLocks/>
            </p:cNvSpPr>
            <p:nvPr/>
          </p:nvSpPr>
          <p:spPr>
            <a:xfrm>
              <a:off x="9563025" y="5325381"/>
              <a:ext cx="2472144" cy="455774"/>
            </a:xfrm>
            <a:prstGeom prst="rect">
              <a:avLst/>
            </a:prstGeom>
          </p:spPr>
          <p:txBody>
            <a:bodyPr lIns="91440" tIns="45720" rIns="91440" bIns="45720" anchor="t"/>
            <a:lstStyle>
              <a:lvl1pPr marL="285750" indent="-28575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400"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971550" lvl="1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latin typeface="Montserrat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latin typeface="Montserrat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latin typeface="Montserrat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latin typeface="Montserrat" pitchFamily="2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>
                <a:buNone/>
              </a:pPr>
              <a:r>
                <a:rPr lang="en-US" dirty="0" err="1">
                  <a:solidFill>
                    <a:schemeClr val="bg1">
                      <a:lumMod val="65000"/>
                    </a:schemeClr>
                  </a:solidFill>
                  <a:latin typeface="Arial"/>
                  <a:cs typeface="Arial"/>
                </a:rPr>
                <a:t>Vlak</a:t>
              </a:r>
              <a:r>
                <a:rPr lang="sl-SI" dirty="0">
                  <a:solidFill>
                    <a:schemeClr val="bg1">
                      <a:lumMod val="65000"/>
                    </a:schemeClr>
                  </a:solidFill>
                  <a:latin typeface="Arial"/>
                  <a:cs typeface="Arial"/>
                </a:rPr>
                <a:t>: 2*20 km = 40 km </a:t>
              </a:r>
              <a:br>
                <a:rPr lang="sl-SI" dirty="0">
                  <a:solidFill>
                    <a:schemeClr val="bg1">
                      <a:lumMod val="65000"/>
                    </a:schemeClr>
                  </a:solidFill>
                  <a:latin typeface="Arial"/>
                  <a:cs typeface="Arial"/>
                </a:rPr>
              </a:br>
              <a:r>
                <a:rPr lang="en-US" dirty="0" err="1">
                  <a:solidFill>
                    <a:schemeClr val="bg1">
                      <a:lumMod val="65000"/>
                    </a:schemeClr>
                  </a:solidFill>
                  <a:latin typeface="Arial"/>
                  <a:cs typeface="Arial"/>
                </a:rPr>
                <a:t>Letno</a:t>
              </a:r>
              <a:r>
                <a:rPr lang="sl-SI" dirty="0">
                  <a:solidFill>
                    <a:schemeClr val="bg1">
                      <a:lumMod val="65000"/>
                    </a:schemeClr>
                  </a:solidFill>
                  <a:latin typeface="Arial"/>
                  <a:cs typeface="Arial"/>
                </a:rPr>
                <a:t>: ~ 220 kg</a:t>
              </a:r>
              <a:r>
                <a:rPr lang="sl-SI" baseline="-25000" dirty="0">
                  <a:solidFill>
                    <a:schemeClr val="bg1">
                      <a:lumMod val="65000"/>
                    </a:schemeClr>
                  </a:solidFill>
                  <a:latin typeface="Arial"/>
                  <a:cs typeface="Arial"/>
                </a:rPr>
                <a:t>CO2eq</a:t>
              </a:r>
              <a:endParaRPr lang="es-MX" b="1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312B49FE-10BF-4DCE-A0B8-F2F8EDA2EEC7}"/>
                </a:ext>
              </a:extLst>
            </p:cNvPr>
            <p:cNvGrpSpPr/>
            <p:nvPr/>
          </p:nvGrpSpPr>
          <p:grpSpPr>
            <a:xfrm>
              <a:off x="8192954" y="4274575"/>
              <a:ext cx="3020893" cy="1317600"/>
              <a:chOff x="7252881" y="4475461"/>
              <a:chExt cx="4045237" cy="1764380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58498FD0-013C-4ACC-AE8C-D402439834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252881" y="4475461"/>
                <a:ext cx="1186429" cy="1764380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681537E7-5CDB-489C-9BAB-1D98BD3B208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63" t="12267" b="14472"/>
              <a:stretch/>
            </p:blipFill>
            <p:spPr>
              <a:xfrm>
                <a:off x="7952373" y="4681935"/>
                <a:ext cx="3345745" cy="1055077"/>
              </a:xfrm>
              <a:prstGeom prst="rect">
                <a:avLst/>
              </a:prstGeom>
            </p:spPr>
          </p:pic>
        </p:grpSp>
        <p:pic>
          <p:nvPicPr>
            <p:cNvPr id="26" name="Picture 2" descr="VW Touran et Sharan Match : séries spéciales familiales">
              <a:extLst>
                <a:ext uri="{FF2B5EF4-FFF2-40B4-BE49-F238E27FC236}">
                  <a16:creationId xmlns:a16="http://schemas.microsoft.com/office/drawing/2014/main" id="{14BA1D0A-B867-42C7-9762-49E20EBB883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67" t="11737" r="9582" b="30090"/>
            <a:stretch/>
          </p:blipFill>
          <p:spPr bwMode="auto">
            <a:xfrm>
              <a:off x="4430433" y="4174843"/>
              <a:ext cx="2448273" cy="12961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Right Arrow 25">
              <a:extLst>
                <a:ext uri="{FF2B5EF4-FFF2-40B4-BE49-F238E27FC236}">
                  <a16:creationId xmlns:a16="http://schemas.microsoft.com/office/drawing/2014/main" id="{DE0D1B17-2FF8-4AA8-970B-8C657FBB8969}"/>
                </a:ext>
              </a:extLst>
            </p:cNvPr>
            <p:cNvSpPr/>
            <p:nvPr/>
          </p:nvSpPr>
          <p:spPr>
            <a:xfrm>
              <a:off x="7222146" y="4815360"/>
              <a:ext cx="216024" cy="432048"/>
            </a:xfrm>
            <a:prstGeom prst="rightArrow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BD8E548-5342-416E-8E0C-30CBFCE1D980}"/>
                </a:ext>
              </a:extLst>
            </p:cNvPr>
            <p:cNvSpPr txBox="1"/>
            <p:nvPr/>
          </p:nvSpPr>
          <p:spPr>
            <a:xfrm>
              <a:off x="5989116" y="6597851"/>
              <a:ext cx="1233030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l-SI" sz="1050" dirty="0">
                  <a:solidFill>
                    <a:schemeClr val="bg1">
                      <a:lumMod val="65000"/>
                    </a:schemeClr>
                  </a:solidFill>
                </a:rPr>
                <a:t>[</a:t>
              </a:r>
              <a:r>
                <a:rPr lang="sl-SI" sz="1050" dirty="0" err="1">
                  <a:solidFill>
                    <a:schemeClr val="bg1">
                      <a:lumMod val="65000"/>
                    </a:schemeClr>
                  </a:solidFill>
                </a:rPr>
                <a:t>Figures</a:t>
              </a:r>
              <a:r>
                <a:rPr lang="sl-SI" sz="1050" dirty="0">
                  <a:solidFill>
                    <a:schemeClr val="bg1">
                      <a:lumMod val="65000"/>
                    </a:schemeClr>
                  </a:solidFill>
                </a:rPr>
                <a:t>: internet]</a:t>
              </a:r>
              <a:endParaRPr lang="en-GB" sz="105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29" name="Text Placeholder 4">
              <a:extLst>
                <a:ext uri="{FF2B5EF4-FFF2-40B4-BE49-F238E27FC236}">
                  <a16:creationId xmlns:a16="http://schemas.microsoft.com/office/drawing/2014/main" id="{73F86E09-09B8-468D-AFEF-002508CC8821}"/>
                </a:ext>
              </a:extLst>
            </p:cNvPr>
            <p:cNvSpPr txBox="1">
              <a:spLocks/>
            </p:cNvSpPr>
            <p:nvPr/>
          </p:nvSpPr>
          <p:spPr>
            <a:xfrm>
              <a:off x="4424481" y="5479637"/>
              <a:ext cx="2797665" cy="539449"/>
            </a:xfrm>
            <a:prstGeom prst="rect">
              <a:avLst/>
            </a:prstGeom>
          </p:spPr>
          <p:txBody>
            <a:bodyPr lIns="91440" tIns="45720" rIns="91440" bIns="45720" anchor="t"/>
            <a:lstStyle>
              <a:lvl1pPr marL="285750" indent="-28575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400"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971550" lvl="1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latin typeface="Montserrat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latin typeface="Montserrat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latin typeface="Montserrat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latin typeface="Montserrat" pitchFamily="2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dirty="0" err="1">
                  <a:solidFill>
                    <a:schemeClr val="bg1">
                      <a:lumMod val="65000"/>
                    </a:schemeClr>
                  </a:solidFill>
                  <a:latin typeface="Arial"/>
                  <a:cs typeface="Arial"/>
                </a:rPr>
                <a:t>Avto</a:t>
              </a:r>
              <a:r>
                <a:rPr lang="sl-SI" dirty="0">
                  <a:solidFill>
                    <a:schemeClr val="bg1">
                      <a:lumMod val="65000"/>
                    </a:schemeClr>
                  </a:solidFill>
                  <a:latin typeface="Arial"/>
                  <a:cs typeface="Arial"/>
                </a:rPr>
                <a:t>: 2 * 25 km = 50 km</a:t>
              </a:r>
            </a:p>
            <a:p>
              <a:pPr marL="0" indent="0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dirty="0" err="1">
                  <a:solidFill>
                    <a:schemeClr val="bg1">
                      <a:lumMod val="65000"/>
                    </a:schemeClr>
                  </a:solidFill>
                  <a:latin typeface="Arial"/>
                  <a:cs typeface="Arial"/>
                </a:rPr>
                <a:t>Gorivo</a:t>
              </a:r>
              <a:r>
                <a:rPr lang="sl-SI" dirty="0">
                  <a:solidFill>
                    <a:schemeClr val="bg1">
                      <a:lumMod val="65000"/>
                    </a:schemeClr>
                  </a:solidFill>
                  <a:latin typeface="Arial"/>
                  <a:cs typeface="Arial"/>
                </a:rPr>
                <a:t>: 600 l  ~ 1200 kg</a:t>
              </a:r>
              <a:r>
                <a:rPr lang="sl-SI" baseline="-25000" dirty="0">
                  <a:solidFill>
                    <a:schemeClr val="bg1">
                      <a:lumMod val="65000"/>
                    </a:schemeClr>
                  </a:solidFill>
                  <a:latin typeface="Arial"/>
                  <a:cs typeface="Arial"/>
                </a:rPr>
                <a:t>CO2eq</a:t>
              </a:r>
              <a:endParaRPr lang="es-MX" b="1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endParaRPr>
            </a:p>
          </p:txBody>
        </p:sp>
        <p:sp>
          <p:nvSpPr>
            <p:cNvPr id="30" name="Text Placeholder 4">
              <a:extLst>
                <a:ext uri="{FF2B5EF4-FFF2-40B4-BE49-F238E27FC236}">
                  <a16:creationId xmlns:a16="http://schemas.microsoft.com/office/drawing/2014/main" id="{29A88565-838B-497F-9BA2-A5E27AB82936}"/>
                </a:ext>
              </a:extLst>
            </p:cNvPr>
            <p:cNvSpPr txBox="1">
              <a:spLocks/>
            </p:cNvSpPr>
            <p:nvPr/>
          </p:nvSpPr>
          <p:spPr>
            <a:xfrm>
              <a:off x="7611087" y="5619193"/>
              <a:ext cx="2472144" cy="455774"/>
            </a:xfrm>
            <a:prstGeom prst="rect">
              <a:avLst/>
            </a:prstGeom>
          </p:spPr>
          <p:txBody>
            <a:bodyPr lIns="91440" tIns="45720" rIns="91440" bIns="45720" anchor="t"/>
            <a:lstStyle>
              <a:lvl1pPr marL="285750" indent="-28575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400"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971550" lvl="1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latin typeface="Montserrat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latin typeface="Montserrat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latin typeface="Montserrat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latin typeface="Montserrat" pitchFamily="2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>
                <a:buNone/>
              </a:pPr>
              <a:r>
                <a:rPr lang="en-US" dirty="0" err="1">
                  <a:solidFill>
                    <a:schemeClr val="bg1">
                      <a:lumMod val="65000"/>
                    </a:schemeClr>
                  </a:solidFill>
                  <a:latin typeface="Arial"/>
                  <a:cs typeface="Arial"/>
                </a:rPr>
                <a:t>Električni</a:t>
              </a:r>
              <a:r>
                <a:rPr lang="en-US" dirty="0">
                  <a:solidFill>
                    <a:schemeClr val="bg1">
                      <a:lumMod val="65000"/>
                    </a:schemeClr>
                  </a:solidFill>
                  <a:latin typeface="Arial"/>
                  <a:cs typeface="Arial"/>
                </a:rPr>
                <a:t> </a:t>
              </a:r>
              <a:r>
                <a:rPr lang="en-US" dirty="0" err="1">
                  <a:solidFill>
                    <a:schemeClr val="bg1">
                      <a:lumMod val="65000"/>
                    </a:schemeClr>
                  </a:solidFill>
                  <a:latin typeface="Arial"/>
                  <a:cs typeface="Arial"/>
                </a:rPr>
                <a:t>skiro</a:t>
              </a:r>
              <a:r>
                <a:rPr lang="sl-SI" dirty="0">
                  <a:solidFill>
                    <a:schemeClr val="bg1">
                      <a:lumMod val="65000"/>
                    </a:schemeClr>
                  </a:solidFill>
                  <a:latin typeface="Arial"/>
                  <a:cs typeface="Arial"/>
                </a:rPr>
                <a:t>: 5 km </a:t>
              </a:r>
              <a:br>
                <a:rPr lang="sl-SI" dirty="0">
                  <a:solidFill>
                    <a:schemeClr val="bg1">
                      <a:lumMod val="65000"/>
                    </a:schemeClr>
                  </a:solidFill>
                  <a:latin typeface="Arial"/>
                  <a:cs typeface="Arial"/>
                </a:rPr>
              </a:br>
              <a:r>
                <a:rPr lang="en-US" dirty="0" err="1">
                  <a:solidFill>
                    <a:schemeClr val="bg1">
                      <a:lumMod val="65000"/>
                    </a:schemeClr>
                  </a:solidFill>
                  <a:latin typeface="Arial"/>
                  <a:cs typeface="Arial"/>
                </a:rPr>
                <a:t>Letno</a:t>
              </a:r>
              <a:r>
                <a:rPr lang="sl-SI" dirty="0">
                  <a:solidFill>
                    <a:schemeClr val="bg1">
                      <a:lumMod val="65000"/>
                    </a:schemeClr>
                  </a:solidFill>
                  <a:latin typeface="Arial"/>
                  <a:cs typeface="Arial"/>
                </a:rPr>
                <a:t>: 20 kWh ~ 4.5 kg</a:t>
              </a:r>
              <a:r>
                <a:rPr lang="sl-SI" baseline="-25000" dirty="0">
                  <a:solidFill>
                    <a:schemeClr val="bg1">
                      <a:lumMod val="65000"/>
                    </a:schemeClr>
                  </a:solidFill>
                  <a:latin typeface="Arial"/>
                  <a:cs typeface="Arial"/>
                </a:rPr>
                <a:t>CO2eq</a:t>
              </a:r>
              <a:endParaRPr lang="es-MX" b="1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6AC21CC-2725-4008-B039-0B159E0CF00D}"/>
                </a:ext>
              </a:extLst>
            </p:cNvPr>
            <p:cNvSpPr txBox="1"/>
            <p:nvPr/>
          </p:nvSpPr>
          <p:spPr>
            <a:xfrm>
              <a:off x="3749378" y="4209688"/>
              <a:ext cx="5581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l-SI" sz="2400" b="1" dirty="0">
                  <a:latin typeface="Montserrat"/>
                </a:rPr>
                <a:t>2.)</a:t>
              </a:r>
              <a:endParaRPr lang="en-GB" sz="2400" b="1" dirty="0">
                <a:latin typeface="Montserrat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BCC1031-6438-4303-8599-5AB768243473}"/>
                </a:ext>
              </a:extLst>
            </p:cNvPr>
            <p:cNvSpPr txBox="1"/>
            <p:nvPr/>
          </p:nvSpPr>
          <p:spPr>
            <a:xfrm>
              <a:off x="4611836" y="6158385"/>
              <a:ext cx="58304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Prihranki</a:t>
              </a:r>
              <a:r>
                <a:rPr lang="sl-SI" dirty="0"/>
                <a:t>: 1 ton</a:t>
              </a:r>
              <a:r>
                <a:rPr lang="en-US" dirty="0"/>
                <a:t>a</a:t>
              </a:r>
              <a:r>
                <a:rPr lang="sl-SI" dirty="0"/>
                <a:t> </a:t>
              </a:r>
              <a:r>
                <a:rPr lang="en-US" dirty="0" err="1"/>
                <a:t>izpusta</a:t>
              </a:r>
              <a:r>
                <a:rPr lang="sl-SI" dirty="0"/>
                <a:t> CO</a:t>
              </a:r>
              <a:r>
                <a:rPr lang="sl-SI" baseline="-25000" dirty="0"/>
                <a:t>2</a:t>
              </a:r>
              <a:r>
                <a:rPr lang="sl-SI" dirty="0"/>
                <a:t>/</a:t>
              </a:r>
              <a:r>
                <a:rPr lang="en-US" dirty="0" err="1"/>
                <a:t>leto</a:t>
              </a:r>
              <a:r>
                <a:rPr lang="sl-SI" dirty="0"/>
                <a:t> </a:t>
              </a:r>
              <a:r>
                <a:rPr lang="en-US" dirty="0"/>
                <a:t>oz.</a:t>
              </a:r>
              <a:r>
                <a:rPr lang="sl-SI" dirty="0"/>
                <a:t> 80 kg CO</a:t>
              </a:r>
              <a:r>
                <a:rPr lang="sl-SI" baseline="-25000" dirty="0"/>
                <a:t>2</a:t>
              </a:r>
              <a:r>
                <a:rPr lang="sl-SI" dirty="0"/>
                <a:t>/m</a:t>
              </a:r>
              <a:r>
                <a:rPr lang="en-US" dirty="0" err="1"/>
                <a:t>esec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33969304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40000">
        <p159:morph option="byObject"/>
      </p:transition>
    </mc:Choice>
    <mc:Fallback>
      <p:transition spd="slow" advClick="0" advTm="4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724147" y="5999747"/>
            <a:ext cx="1307432" cy="7218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9462D2-C2BE-8B5D-1D24-0091C62784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6656" y="245445"/>
            <a:ext cx="10882492" cy="1434964"/>
          </a:xfrm>
        </p:spPr>
        <p:txBody>
          <a:bodyPr/>
          <a:lstStyle/>
          <a:p>
            <a:r>
              <a:rPr lang="sl-SI" sz="4400" b="1" dirty="0">
                <a:latin typeface="Montserrat"/>
                <a:cs typeface="Arial" panose="020B0604020202020204" pitchFamily="34" charset="0"/>
              </a:rPr>
              <a:t>3. </a:t>
            </a:r>
            <a:r>
              <a:rPr lang="en-US" sz="4400" b="1" dirty="0" err="1">
                <a:latin typeface="Montserrat"/>
                <a:cs typeface="Arial" panose="020B0604020202020204" pitchFamily="34" charset="0"/>
              </a:rPr>
              <a:t>Nadomesti</a:t>
            </a:r>
            <a:r>
              <a:rPr lang="en-US" sz="4400" b="1" dirty="0">
                <a:latin typeface="Montserrat"/>
                <a:cs typeface="Arial" panose="020B0604020202020204" pitchFamily="34" charset="0"/>
              </a:rPr>
              <a:t> </a:t>
            </a:r>
            <a:r>
              <a:rPr lang="sl-SI" sz="4400" b="1" dirty="0">
                <a:latin typeface="Montserrat"/>
                <a:cs typeface="Arial" panose="020B0604020202020204" pitchFamily="34" charset="0"/>
              </a:rPr>
              <a:t>CO</a:t>
            </a:r>
            <a:r>
              <a:rPr lang="sl-SI" sz="4400" b="1" baseline="-25000" dirty="0">
                <a:latin typeface="Montserrat"/>
                <a:cs typeface="Arial" panose="020B0604020202020204" pitchFamily="34" charset="0"/>
              </a:rPr>
              <a:t>2</a:t>
            </a:r>
            <a:r>
              <a:rPr lang="sl-SI" sz="4400" b="1" dirty="0">
                <a:latin typeface="Montserrat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Montserrat"/>
                <a:cs typeface="Arial" panose="020B0604020202020204" pitchFamily="34" charset="0"/>
              </a:rPr>
              <a:t>izpuste</a:t>
            </a:r>
            <a:br>
              <a:rPr lang="sl-SI" sz="4400" b="1" dirty="0">
                <a:latin typeface="Montserrat"/>
                <a:cs typeface="Arial" panose="020B0604020202020204" pitchFamily="34" charset="0"/>
              </a:rPr>
            </a:br>
            <a:r>
              <a:rPr lang="en-US" sz="3600" dirty="0">
                <a:latin typeface="Montserrat"/>
                <a:cs typeface="Arial" panose="020B0604020202020204" pitchFamily="34" charset="0"/>
              </a:rPr>
              <a:t>s </a:t>
            </a:r>
            <a:r>
              <a:rPr lang="en-US" sz="3600" dirty="0" err="1">
                <a:latin typeface="Montserrat"/>
                <a:cs typeface="Arial" panose="020B0604020202020204" pitchFamily="34" charset="0"/>
              </a:rPr>
              <a:t>sončno</a:t>
            </a:r>
            <a:r>
              <a:rPr lang="en-US" sz="3600" dirty="0">
                <a:latin typeface="Montserrat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Montserrat"/>
                <a:cs typeface="Arial" panose="020B0604020202020204" pitchFamily="34" charset="0"/>
              </a:rPr>
              <a:t>elektrarno</a:t>
            </a:r>
            <a:endParaRPr lang="sl-SI" sz="3600" dirty="0">
              <a:latin typeface="Montserrat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15D21CE-4A50-4810-A5BE-3DFEA0B8D510}"/>
              </a:ext>
            </a:extLst>
          </p:cNvPr>
          <p:cNvGrpSpPr/>
          <p:nvPr/>
        </p:nvGrpSpPr>
        <p:grpSpPr>
          <a:xfrm>
            <a:off x="651405" y="1780695"/>
            <a:ext cx="5366328" cy="4854926"/>
            <a:chOff x="651405" y="1780695"/>
            <a:chExt cx="5366328" cy="4854926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83" t="27330" r="7351" b="4564"/>
            <a:stretch/>
          </p:blipFill>
          <p:spPr>
            <a:xfrm>
              <a:off x="651406" y="1780695"/>
              <a:ext cx="5366327" cy="3389659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50" t="6551" r="2501"/>
            <a:stretch/>
          </p:blipFill>
          <p:spPr>
            <a:xfrm rot="10800000">
              <a:off x="651405" y="4346679"/>
              <a:ext cx="2777594" cy="2288942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</p:grpSp>
      <p:grpSp>
        <p:nvGrpSpPr>
          <p:cNvPr id="4" name="Group 3"/>
          <p:cNvGrpSpPr/>
          <p:nvPr/>
        </p:nvGrpSpPr>
        <p:grpSpPr>
          <a:xfrm>
            <a:off x="9488618" y="369546"/>
            <a:ext cx="2471057" cy="778668"/>
            <a:chOff x="9848849" y="417672"/>
            <a:chExt cx="2471057" cy="778668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9516" b="58518" l="39375" r="65559">
                          <a14:foregroundMark x1="54690" y1="51363" x2="59380" y2="56815"/>
                          <a14:foregroundMark x1="61447" y1="51076" x2="55167" y2="56098"/>
                        </a14:backgroundRemoval>
                      </a14:imgEffect>
                    </a14:imgLayer>
                  </a14:imgProps>
                </a:ext>
              </a:extLst>
            </a:blip>
            <a:srcRect l="36102" t="48391" r="24327" b="40357"/>
            <a:stretch/>
          </p:blipFill>
          <p:spPr>
            <a:xfrm>
              <a:off x="9848849" y="417672"/>
              <a:ext cx="2471057" cy="77866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" cap="rnd">
              <a:solidFill>
                <a:srgbClr val="FFFFFF"/>
              </a:solidFill>
            </a:ln>
            <a:effectLst>
              <a:outerShdw blurRad="36195" dist="12700" dir="11400000" algn="tl" rotWithShape="0">
                <a:srgbClr val="000000">
                  <a:alpha val="33000"/>
                </a:srgbClr>
              </a:outerShdw>
            </a:effectLst>
            <a:scene3d>
              <a:camera prst="perspectiveContrastingLeftFacing">
                <a:rot lat="540000" lon="2100000" rev="0"/>
              </a:camera>
              <a:lightRig rig="soft" dir="t"/>
            </a:scene3d>
            <a:sp3d contourW="12700" prstMaterial="matte">
              <a:bevelT w="63500" h="50800"/>
              <a:contourClr>
                <a:srgbClr val="C0C0C0"/>
              </a:contourClr>
            </a:sp3d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3264" b="38312" l="16857" r="20877"/>
                      </a14:imgEffect>
                    </a14:imgLayer>
                  </a14:imgProps>
                </a:ext>
              </a:extLst>
            </a:blip>
            <a:srcRect l="16354" t="32633" r="78621" b="61057"/>
            <a:stretch/>
          </p:blipFill>
          <p:spPr>
            <a:xfrm>
              <a:off x="11518232" y="627567"/>
              <a:ext cx="368968" cy="513349"/>
            </a:xfrm>
            <a:prstGeom prst="rect">
              <a:avLst/>
            </a:prstGeom>
            <a:ln w="19050">
              <a:noFill/>
            </a:ln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C5CFCCB-88E0-4382-A8C5-544C930A1402}"/>
              </a:ext>
            </a:extLst>
          </p:cNvPr>
          <p:cNvGrpSpPr/>
          <p:nvPr/>
        </p:nvGrpSpPr>
        <p:grpSpPr>
          <a:xfrm>
            <a:off x="6584870" y="1709629"/>
            <a:ext cx="4655275" cy="4831966"/>
            <a:chOff x="6584870" y="1709629"/>
            <a:chExt cx="4655275" cy="4831966"/>
          </a:xfrm>
        </p:grpSpPr>
        <p:sp>
          <p:nvSpPr>
            <p:cNvPr id="24" name="Content Placeholder 2"/>
            <p:cNvSpPr txBox="1">
              <a:spLocks/>
            </p:cNvSpPr>
            <p:nvPr/>
          </p:nvSpPr>
          <p:spPr>
            <a:xfrm>
              <a:off x="6584870" y="1709629"/>
              <a:ext cx="4655275" cy="2060266"/>
            </a:xfrm>
            <a:prstGeom prst="rect">
              <a:avLst/>
            </a:prstGeom>
          </p:spPr>
          <p:txBody>
            <a:bodyPr vert="horz" lIns="0" tIns="0" rIns="0" bIns="0" numCol="1" rtlCol="0">
              <a:normAutofit/>
            </a:bodyPr>
            <a:lstStyle>
              <a:lvl1pPr marL="234000" indent="-234000" algn="l" defTabSz="457200" rtl="0" eaLnBrk="1" latinLnBrk="0" hangingPunct="1">
                <a:spcBef>
                  <a:spcPts val="2424"/>
                </a:spcBef>
                <a:spcAft>
                  <a:spcPts val="0"/>
                </a:spcAft>
                <a:buSzPct val="90000"/>
                <a:buFont typeface="Wingdings" charset="2"/>
                <a:buChar char="§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5600" indent="-176400" algn="l" defTabSz="457200" rtl="0" eaLnBrk="1" latinLnBrk="0" hangingPunct="1">
                <a:lnSpc>
                  <a:spcPct val="100000"/>
                </a:lnSpc>
                <a:spcBef>
                  <a:spcPts val="672"/>
                </a:spcBef>
                <a:buClrTx/>
                <a:buSzPct val="100000"/>
                <a:buFont typeface="Lucida Grande"/>
                <a:buChar char="›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56800" indent="-1584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rgbClr val="009933"/>
                  </a:solidFill>
                  <a:latin typeface="+mn-lt"/>
                  <a:ea typeface="+mn-ea"/>
                  <a:cs typeface="+mn-cs"/>
                </a:defRPr>
              </a:lvl3pPr>
              <a:lvl4pPr marL="1278000" indent="-158400" algn="l" defTabSz="457200" rtl="0" eaLnBrk="1" latinLnBrk="0" hangingPunct="1">
                <a:spcBef>
                  <a:spcPct val="20000"/>
                </a:spcBef>
                <a:buClrTx/>
                <a:buFont typeface="Arial"/>
                <a:buChar char="•"/>
                <a:defRPr sz="17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627200" indent="-158400" algn="l" defTabSz="457200" rtl="0" eaLnBrk="1" latinLnBrk="0" hangingPunct="1">
                <a:spcBef>
                  <a:spcPct val="20000"/>
                </a:spcBef>
                <a:buClrTx/>
                <a:buFont typeface="Arial"/>
                <a:buChar char="•"/>
                <a:defRPr sz="1400" kern="120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34000" marR="0" lvl="0" indent="-234000" algn="l" defTabSz="4572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Pct val="90000"/>
                <a:buFont typeface="Wingdings" charset="2"/>
                <a:buChar char="§"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Letna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energijska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bilanca</a:t>
              </a:r>
              <a:endPara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525600" marR="0" lvl="1" indent="-1764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 typeface="Lucida Grande"/>
                <a:buChar char="›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>
                      <a:lumMod val="75000"/>
                      <a:lumOff val="25000"/>
                    </a:sys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Poraba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75000"/>
                      <a:lumOff val="25000"/>
                    </a:sys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>
                      <a:lumMod val="75000"/>
                      <a:lumOff val="25000"/>
                    </a:sys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hiše</a:t>
              </a: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75000"/>
                      <a:lumOff val="25000"/>
                    </a:sys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: </a:t>
              </a:r>
              <a:r>
                <a:rPr kumimoji="0" lang="sl-SI" sz="1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75000"/>
                      <a:lumOff val="25000"/>
                    </a:sys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	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75000"/>
                      <a:lumOff val="25000"/>
                    </a:sys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	</a:t>
              </a: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75000"/>
                      <a:lumOff val="25000"/>
                    </a:sys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6,0 MWh</a:t>
              </a:r>
            </a:p>
            <a:p>
              <a:pPr marL="525600" marR="0" lvl="1" indent="-1764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 typeface="Lucida Grande"/>
                <a:buChar char="›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>
                      <a:lumMod val="75000"/>
                      <a:lumOff val="25000"/>
                    </a:sys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Proizvodnja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75000"/>
                      <a:lumOff val="25000"/>
                    </a:sys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SE</a:t>
              </a: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75000"/>
                      <a:lumOff val="25000"/>
                    </a:sys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: </a:t>
              </a:r>
              <a:r>
                <a:rPr kumimoji="0" lang="sl-SI" sz="1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75000"/>
                      <a:lumOff val="25000"/>
                    </a:sys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	</a:t>
              </a: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75000"/>
                      <a:lumOff val="25000"/>
                    </a:sys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8,</a:t>
              </a:r>
              <a:r>
                <a:rPr lang="en-US" dirty="0">
                  <a:solidFill>
                    <a:sysClr val="windowText" lastClr="000000">
                      <a:lumMod val="75000"/>
                      <a:lumOff val="25000"/>
                    </a:sysClr>
                  </a:solidFill>
                  <a:latin typeface="Calibri"/>
                </a:rPr>
                <a:t>0 </a:t>
              </a: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75000"/>
                      <a:lumOff val="25000"/>
                    </a:sys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MWh</a:t>
              </a:r>
              <a:endParaRPr kumimoji="0" lang="sl-SI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525600" marR="0" lvl="1" indent="-1764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 typeface="Lucida Grande"/>
                <a:buChar char="›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>
                      <a:lumMod val="75000"/>
                      <a:lumOff val="25000"/>
                    </a:sys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Višek</a:t>
              </a:r>
              <a:r>
                <a:rPr kumimoji="0" lang="sl-SI" sz="1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75000"/>
                      <a:lumOff val="25000"/>
                    </a:sys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:		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75000"/>
                      <a:lumOff val="25000"/>
                    </a:sys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	</a:t>
              </a:r>
              <a:r>
                <a:rPr kumimoji="0" lang="sl-SI" sz="1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75000"/>
                      <a:lumOff val="25000"/>
                    </a:sys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2,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75000"/>
                      <a:lumOff val="25000"/>
                    </a:sys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</a:t>
              </a:r>
              <a:r>
                <a:rPr kumimoji="0" lang="sl-SI" sz="1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75000"/>
                      <a:lumOff val="25000"/>
                    </a:sys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MWh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234000" marR="0" lvl="0" indent="-234000" algn="l" defTabSz="4572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Pct val="90000"/>
                <a:buFont typeface="Wingdings" charset="2"/>
                <a:buChar char="§"/>
                <a:tabLst/>
                <a:defRPr/>
              </a:pPr>
              <a:r>
                <a:rPr kumimoji="0" lang="sl-SI" sz="220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Net</a:t>
              </a:r>
              <a:r>
                <a:rPr kumimoji="0" lang="en-US" sz="220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</a:t>
              </a:r>
              <a:r>
                <a:rPr kumimoji="0" lang="sl-SI" sz="220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20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pozitivna</a:t>
              </a:r>
              <a:r>
                <a:rPr kumimoji="0" lang="en-US" sz="220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20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zgradba</a:t>
              </a:r>
              <a:endParaRPr kumimoji="0" lang="en-GB" sz="220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525600" marR="0" lvl="1" indent="-1764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 typeface="Lucida Grande"/>
                <a:buChar char="›"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+2,0 MWh (1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</a:t>
              </a: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.000 km</a:t>
              </a:r>
              <a:r>
                <a:rPr kumimoji="0" lang="sl-SI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z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električnim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avtom</a:t>
              </a: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)</a:t>
              </a:r>
              <a:endParaRPr kumimoji="0" lang="sl-SI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88AF6DB-5CEF-479B-8C75-1EDD2EC17B6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700735" y="3799114"/>
              <a:ext cx="4539410" cy="27424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10837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0"/>
    </mc:Choice>
    <mc:Fallback>
      <p:transition spd="slow" advClick="0" advTm="4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462D2-C2BE-8B5D-1D24-0091C62784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6656" y="245445"/>
            <a:ext cx="10882492" cy="1434964"/>
          </a:xfrm>
        </p:spPr>
        <p:txBody>
          <a:bodyPr/>
          <a:lstStyle/>
          <a:p>
            <a:r>
              <a:rPr lang="sl-SI" sz="3600" b="1" dirty="0">
                <a:latin typeface="Montserrat"/>
                <a:cs typeface="Arial" panose="020B0604020202020204" pitchFamily="34" charset="0"/>
              </a:rPr>
              <a:t>3. </a:t>
            </a:r>
            <a:r>
              <a:rPr lang="en-US" sz="3600" b="1" dirty="0" err="1">
                <a:latin typeface="Montserrat"/>
                <a:cs typeface="Arial" panose="020B0604020202020204" pitchFamily="34" charset="0"/>
              </a:rPr>
              <a:t>Nadomesti</a:t>
            </a:r>
            <a:r>
              <a:rPr lang="en-US" sz="3600" b="1" dirty="0">
                <a:latin typeface="Montserrat"/>
                <a:cs typeface="Arial" panose="020B0604020202020204" pitchFamily="34" charset="0"/>
              </a:rPr>
              <a:t> </a:t>
            </a:r>
            <a:r>
              <a:rPr lang="sl-SI" sz="3600" b="1" dirty="0">
                <a:latin typeface="Montserrat"/>
                <a:cs typeface="Arial" panose="020B0604020202020204" pitchFamily="34" charset="0"/>
              </a:rPr>
              <a:t>CO</a:t>
            </a:r>
            <a:r>
              <a:rPr lang="sl-SI" sz="3600" b="1" baseline="-25000" dirty="0">
                <a:latin typeface="Montserrat"/>
                <a:cs typeface="Arial" panose="020B0604020202020204" pitchFamily="34" charset="0"/>
              </a:rPr>
              <a:t>2</a:t>
            </a:r>
            <a:r>
              <a:rPr lang="sl-SI" sz="3600" b="1" dirty="0">
                <a:latin typeface="Montserrat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Montserrat"/>
                <a:cs typeface="Arial" panose="020B0604020202020204" pitchFamily="34" charset="0"/>
              </a:rPr>
              <a:t>izpuste</a:t>
            </a:r>
            <a:br>
              <a:rPr lang="sl-SI" sz="3600" b="1" dirty="0">
                <a:latin typeface="Montserrat"/>
                <a:cs typeface="Arial" panose="020B0604020202020204" pitchFamily="34" charset="0"/>
              </a:rPr>
            </a:br>
            <a:r>
              <a:rPr lang="en-US" sz="2800" dirty="0">
                <a:latin typeface="Montserrat"/>
                <a:cs typeface="Arial" panose="020B0604020202020204" pitchFamily="34" charset="0"/>
              </a:rPr>
              <a:t>z </a:t>
            </a:r>
            <a:r>
              <a:rPr lang="en-US" sz="2800" dirty="0" err="1">
                <a:latin typeface="Montserrat"/>
                <a:cs typeface="Arial" panose="020B0604020202020204" pitchFamily="34" charset="0"/>
              </a:rPr>
              <a:t>množičnim</a:t>
            </a:r>
            <a:r>
              <a:rPr lang="en-US" sz="2800" dirty="0">
                <a:latin typeface="Montserra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Montserrat"/>
                <a:cs typeface="Arial" panose="020B0604020202020204" pitchFamily="34" charset="0"/>
              </a:rPr>
              <a:t>financiranjem</a:t>
            </a:r>
            <a:r>
              <a:rPr lang="en-US" sz="2800" dirty="0">
                <a:latin typeface="Montserra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Montserrat"/>
                <a:cs typeface="Arial" panose="020B0604020202020204" pitchFamily="34" charset="0"/>
              </a:rPr>
              <a:t>sončnih</a:t>
            </a:r>
            <a:r>
              <a:rPr lang="en-US" sz="2800" dirty="0">
                <a:latin typeface="Montserra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Montserrat"/>
                <a:cs typeface="Arial" panose="020B0604020202020204" pitchFamily="34" charset="0"/>
              </a:rPr>
              <a:t>elektrarn</a:t>
            </a:r>
            <a:endParaRPr lang="sl-SI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6655" y="1795758"/>
            <a:ext cx="7304820" cy="302558"/>
          </a:xfrm>
        </p:spPr>
        <p:txBody>
          <a:bodyPr/>
          <a:lstStyle/>
          <a:p>
            <a:r>
              <a:rPr lang="sl-SI" sz="3200" dirty="0"/>
              <a:t>5 Demonstrator</a:t>
            </a:r>
            <a:r>
              <a:rPr lang="en-US" sz="3200" dirty="0" err="1"/>
              <a:t>jev</a:t>
            </a:r>
            <a:r>
              <a:rPr lang="en-US" sz="3200" dirty="0"/>
              <a:t> v </a:t>
            </a:r>
            <a:r>
              <a:rPr lang="sl-SI" sz="3200" dirty="0"/>
              <a:t>E</a:t>
            </a:r>
            <a:r>
              <a:rPr lang="en-US" sz="3200" dirty="0"/>
              <a:t>v</a:t>
            </a:r>
            <a:r>
              <a:rPr lang="sl-SI" sz="3200" dirty="0"/>
              <a:t>rop</a:t>
            </a:r>
            <a:r>
              <a:rPr lang="en-US" sz="3200" dirty="0" err="1"/>
              <a:t>i</a:t>
            </a:r>
            <a:endParaRPr lang="en-GB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5656907" y="3012969"/>
            <a:ext cx="3036954" cy="2100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dirty="0" err="1"/>
              <a:t>Vsak</a:t>
            </a:r>
            <a:r>
              <a:rPr lang="en-US" dirty="0"/>
              <a:t> demonstrator</a:t>
            </a:r>
            <a:endParaRPr lang="sl-SI" dirty="0"/>
          </a:p>
          <a:p>
            <a:pPr marL="361950" lvl="1" indent="-28575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sl-SI" b="1" dirty="0" err="1">
                <a:solidFill>
                  <a:schemeClr val="accent4"/>
                </a:solidFill>
              </a:rPr>
              <a:t>Energ</a:t>
            </a:r>
            <a:r>
              <a:rPr lang="en-US" b="1" dirty="0" err="1">
                <a:solidFill>
                  <a:schemeClr val="accent4"/>
                </a:solidFill>
              </a:rPr>
              <a:t>etska</a:t>
            </a:r>
            <a:r>
              <a:rPr lang="en-US" b="1" dirty="0">
                <a:solidFill>
                  <a:schemeClr val="accent4"/>
                </a:solidFill>
              </a:rPr>
              <a:t> </a:t>
            </a:r>
            <a:r>
              <a:rPr lang="en-US" b="1" dirty="0" err="1">
                <a:solidFill>
                  <a:schemeClr val="accent4"/>
                </a:solidFill>
              </a:rPr>
              <a:t>skupnosti</a:t>
            </a:r>
            <a:endParaRPr lang="sl-SI" b="1" dirty="0">
              <a:solidFill>
                <a:schemeClr val="accent4"/>
              </a:solidFill>
            </a:endParaRPr>
          </a:p>
          <a:p>
            <a:pPr marL="361950" lvl="1" indent="-28575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chemeClr val="accent4"/>
                </a:solidFill>
              </a:rPr>
              <a:t>Množično</a:t>
            </a:r>
            <a:r>
              <a:rPr lang="en-US" b="1" dirty="0">
                <a:solidFill>
                  <a:schemeClr val="accent4"/>
                </a:solidFill>
              </a:rPr>
              <a:t> </a:t>
            </a:r>
            <a:r>
              <a:rPr lang="en-US" b="1" dirty="0" err="1">
                <a:solidFill>
                  <a:schemeClr val="accent4"/>
                </a:solidFill>
              </a:rPr>
              <a:t>financiranje</a:t>
            </a:r>
            <a:br>
              <a:rPr lang="en-US" b="1" dirty="0">
                <a:solidFill>
                  <a:schemeClr val="accent4"/>
                </a:solidFill>
              </a:rPr>
            </a:br>
            <a:r>
              <a:rPr lang="en-US" b="1" dirty="0" err="1">
                <a:solidFill>
                  <a:schemeClr val="accent4"/>
                </a:solidFill>
              </a:rPr>
              <a:t>sončne</a:t>
            </a:r>
            <a:r>
              <a:rPr lang="en-US" b="1" dirty="0">
                <a:solidFill>
                  <a:schemeClr val="accent4"/>
                </a:solidFill>
              </a:rPr>
              <a:t> </a:t>
            </a:r>
            <a:r>
              <a:rPr lang="en-US" b="1" dirty="0" err="1">
                <a:solidFill>
                  <a:schemeClr val="accent4"/>
                </a:solidFill>
              </a:rPr>
              <a:t>elektrarne</a:t>
            </a:r>
            <a:endParaRPr lang="sl-SI" b="1" dirty="0">
              <a:solidFill>
                <a:schemeClr val="accent4"/>
              </a:solidFill>
            </a:endParaRPr>
          </a:p>
          <a:p>
            <a:pPr marL="361950" lvl="1" indent="-28575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Ø"/>
            </a:pPr>
            <a:r>
              <a:rPr lang="en-US" b="1" dirty="0" err="1">
                <a:solidFill>
                  <a:schemeClr val="accent4"/>
                </a:solidFill>
              </a:rPr>
              <a:t>Izkušnje</a:t>
            </a:r>
            <a:r>
              <a:rPr lang="en-US" b="1" dirty="0">
                <a:solidFill>
                  <a:schemeClr val="accent4"/>
                </a:solidFill>
              </a:rPr>
              <a:t> s </a:t>
            </a:r>
            <a:r>
              <a:rPr lang="en-US" b="1" dirty="0" err="1">
                <a:solidFill>
                  <a:schemeClr val="accent4"/>
                </a:solidFill>
              </a:rPr>
              <a:t>prve</a:t>
            </a:r>
            <a:r>
              <a:rPr lang="en-US" b="1" dirty="0">
                <a:solidFill>
                  <a:schemeClr val="accent4"/>
                </a:solidFill>
              </a:rPr>
              <a:t> </a:t>
            </a:r>
            <a:r>
              <a:rPr lang="en-US" b="1" dirty="0" err="1">
                <a:solidFill>
                  <a:schemeClr val="accent4"/>
                </a:solidFill>
              </a:rPr>
              <a:t>roke</a:t>
            </a:r>
            <a:endParaRPr lang="sl-SI" b="1" dirty="0">
              <a:solidFill>
                <a:schemeClr val="accent4"/>
              </a:solidFill>
            </a:endParaRPr>
          </a:p>
          <a:p>
            <a:endParaRPr lang="en-GB" dirty="0"/>
          </a:p>
        </p:txBody>
      </p:sp>
      <p:sp>
        <p:nvSpPr>
          <p:cNvPr id="30" name="TextBox 29"/>
          <p:cNvSpPr txBox="1"/>
          <p:nvPr/>
        </p:nvSpPr>
        <p:spPr>
          <a:xfrm>
            <a:off x="9208130" y="2967496"/>
            <a:ext cx="26790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Bef>
                <a:spcPts val="900"/>
              </a:spcBef>
            </a:pPr>
            <a:r>
              <a:rPr lang="en-US" b="1" dirty="0" err="1">
                <a:solidFill>
                  <a:schemeClr val="accent4"/>
                </a:solidFill>
              </a:rPr>
              <a:t>Raznolikost</a:t>
            </a:r>
            <a:r>
              <a:rPr lang="en-US" b="1" dirty="0">
                <a:solidFill>
                  <a:schemeClr val="accent4"/>
                </a:solidFill>
              </a:rPr>
              <a:t> </a:t>
            </a:r>
            <a:r>
              <a:rPr lang="sl-SI" b="1" dirty="0">
                <a:solidFill>
                  <a:schemeClr val="accent4"/>
                </a:solidFill>
              </a:rPr>
              <a:t>AUROR</a:t>
            </a:r>
            <a:r>
              <a:rPr lang="en-US" b="1" dirty="0">
                <a:solidFill>
                  <a:schemeClr val="accent4"/>
                </a:solidFill>
              </a:rPr>
              <a:t>E</a:t>
            </a:r>
            <a:endParaRPr lang="sl-SI" b="1" dirty="0">
              <a:solidFill>
                <a:schemeClr val="accent4"/>
              </a:solidFill>
            </a:endParaRPr>
          </a:p>
          <a:p>
            <a:pPr marL="285750" indent="-28575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dirty="0" err="1"/>
              <a:t>Različne</a:t>
            </a:r>
            <a:r>
              <a:rPr lang="en-US" dirty="0"/>
              <a:t> </a:t>
            </a:r>
            <a:r>
              <a:rPr lang="en-US" dirty="0" err="1"/>
              <a:t>države</a:t>
            </a:r>
            <a:endParaRPr lang="sl-SI" dirty="0"/>
          </a:p>
          <a:p>
            <a:pPr marL="285750" indent="-28575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dirty="0" err="1"/>
              <a:t>Različne</a:t>
            </a:r>
            <a:r>
              <a:rPr lang="en-US" dirty="0"/>
              <a:t> </a:t>
            </a:r>
            <a:r>
              <a:rPr lang="en-US" dirty="0" err="1"/>
              <a:t>kulture</a:t>
            </a:r>
            <a:endParaRPr lang="sl-SI" dirty="0"/>
          </a:p>
          <a:p>
            <a:pPr marL="285750" indent="-28575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dirty="0" err="1"/>
              <a:t>Različna</a:t>
            </a:r>
            <a:r>
              <a:rPr lang="en-US" dirty="0"/>
              <a:t> </a:t>
            </a:r>
            <a:r>
              <a:rPr lang="en-US" dirty="0" err="1"/>
              <a:t>zakonodaja</a:t>
            </a:r>
            <a:endParaRPr lang="sl-SI" dirty="0"/>
          </a:p>
          <a:p>
            <a:pPr marL="285750" indent="-28575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dirty="0" err="1"/>
              <a:t>Različni</a:t>
            </a:r>
            <a:r>
              <a:rPr lang="en-US" dirty="0"/>
              <a:t> </a:t>
            </a:r>
            <a:r>
              <a:rPr lang="en-US" dirty="0" err="1"/>
              <a:t>izzivi</a:t>
            </a:r>
            <a:endParaRPr lang="sl-SI" dirty="0"/>
          </a:p>
        </p:txBody>
      </p:sp>
      <p:pic>
        <p:nvPicPr>
          <p:cNvPr id="31" name="Picture 3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BAFF54B-876D-7673-8AE5-6289AE9CFF7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9662" y="6081513"/>
            <a:ext cx="1647200" cy="4813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B61C2E-AFCA-4536-A49F-514F6E3FC8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1254" y="374416"/>
            <a:ext cx="1678831" cy="18128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9373149-707D-4E0E-9FA3-CE2E3425C83D}"/>
              </a:ext>
            </a:extLst>
          </p:cNvPr>
          <p:cNvGrpSpPr/>
          <p:nvPr/>
        </p:nvGrpSpPr>
        <p:grpSpPr>
          <a:xfrm>
            <a:off x="1542238" y="2335433"/>
            <a:ext cx="3604170" cy="3741238"/>
            <a:chOff x="1542238" y="2335433"/>
            <a:chExt cx="3604170" cy="3741238"/>
          </a:xfrm>
        </p:grpSpPr>
        <p:grpSp>
          <p:nvGrpSpPr>
            <p:cNvPr id="16" name="Group 15"/>
            <p:cNvGrpSpPr/>
            <p:nvPr/>
          </p:nvGrpSpPr>
          <p:grpSpPr>
            <a:xfrm>
              <a:off x="1542238" y="2339277"/>
              <a:ext cx="3600400" cy="3312368"/>
              <a:chOff x="3585870" y="1714231"/>
              <a:chExt cx="3600400" cy="3312368"/>
            </a:xfrm>
          </p:grpSpPr>
          <p:pic>
            <p:nvPicPr>
              <p:cNvPr id="17" name="Picture 2" descr="https://upload.wikimedia.org/wikipedia/commons/thumb/b/b4/Europe_blank_laea_location_map.svg/1198px-Europe_blank_laea_location_map.svg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3474" r="40721" b="2722"/>
              <a:stretch/>
            </p:blipFill>
            <p:spPr bwMode="auto">
              <a:xfrm>
                <a:off x="3585870" y="1714231"/>
                <a:ext cx="3600400" cy="3312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49000" b="57000" l="34982" r="41255"/>
                        </a14:imgEffect>
                      </a14:imgLayer>
                    </a14:imgProps>
                  </a:ext>
                </a:extLst>
              </a:blip>
              <a:srcRect l="34797" t="48582" r="58554" b="42497"/>
              <a:stretch/>
            </p:blipFill>
            <p:spPr>
              <a:xfrm>
                <a:off x="4625287" y="2494890"/>
                <a:ext cx="226219" cy="32951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49000" b="57000" l="34982" r="41255"/>
                        </a14:imgEffect>
                      </a14:imgLayer>
                    </a14:imgProps>
                  </a:ext>
                </a:extLst>
              </a:blip>
              <a:srcRect l="34797" t="48582" r="58554" b="42497"/>
              <a:stretch/>
            </p:blipFill>
            <p:spPr>
              <a:xfrm>
                <a:off x="5701612" y="1971015"/>
                <a:ext cx="226219" cy="32951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49000" b="57000" l="34982" r="41255"/>
                        </a14:imgEffect>
                      </a14:imgLayer>
                    </a14:imgProps>
                  </a:ext>
                </a:extLst>
              </a:blip>
              <a:srcRect l="34797" t="48582" r="58554" b="42497"/>
              <a:stretch/>
            </p:blipFill>
            <p:spPr>
              <a:xfrm>
                <a:off x="6125475" y="3356903"/>
                <a:ext cx="226219" cy="32951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49000" b="57000" l="34982" r="41255"/>
                        </a14:imgEffect>
                      </a14:imgLayer>
                    </a14:imgProps>
                  </a:ext>
                </a:extLst>
              </a:blip>
              <a:srcRect l="34797" t="48582" r="58554" b="42497"/>
              <a:stretch/>
            </p:blipFill>
            <p:spPr>
              <a:xfrm>
                <a:off x="4263338" y="4071278"/>
                <a:ext cx="226219" cy="32951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49000" b="57000" l="34982" r="41255"/>
                        </a14:imgEffect>
                      </a14:imgLayer>
                    </a14:imgProps>
                  </a:ext>
                </a:extLst>
              </a:blip>
              <a:srcRect l="34797" t="48582" r="58554" b="42497"/>
              <a:stretch/>
            </p:blipFill>
            <p:spPr>
              <a:xfrm>
                <a:off x="3739463" y="4199865"/>
                <a:ext cx="226219" cy="32951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80" t="94815" r="67037"/>
            <a:stretch/>
          </p:blipFill>
          <p:spPr>
            <a:xfrm>
              <a:off x="4028859" y="2344281"/>
              <a:ext cx="1117549" cy="633257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4007644" y="5494121"/>
              <a:ext cx="1134994" cy="4864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462" t="94815" r="39253"/>
            <a:stretch/>
          </p:blipFill>
          <p:spPr>
            <a:xfrm>
              <a:off x="1542238" y="2344958"/>
              <a:ext cx="941093" cy="662790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3" t="94892" r="81844" b="-77"/>
            <a:stretch/>
          </p:blipFill>
          <p:spPr>
            <a:xfrm>
              <a:off x="2768328" y="5494121"/>
              <a:ext cx="1239906" cy="514913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22" t="95544" r="49565" b="510"/>
            <a:stretch/>
          </p:blipFill>
          <p:spPr>
            <a:xfrm>
              <a:off x="1542238" y="5492398"/>
              <a:ext cx="1277751" cy="478668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1547563" y="2335433"/>
              <a:ext cx="3576027" cy="3693892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81B193B0-918B-40B4-A1AA-7326F2976ED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4357" y="5426482"/>
              <a:ext cx="1149233" cy="650189"/>
            </a:xfrm>
            <a:prstGeom prst="rect">
              <a:avLst/>
            </a:prstGeom>
          </p:spPr>
        </p:pic>
      </p:grpSp>
      <p:sp>
        <p:nvSpPr>
          <p:cNvPr id="10" name="Oval 9">
            <a:extLst>
              <a:ext uri="{FF2B5EF4-FFF2-40B4-BE49-F238E27FC236}">
                <a16:creationId xmlns:a16="http://schemas.microsoft.com/office/drawing/2014/main" id="{BF2892AB-74A4-48B7-88F4-4871083C6A6B}"/>
              </a:ext>
            </a:extLst>
          </p:cNvPr>
          <p:cNvSpPr/>
          <p:nvPr/>
        </p:nvSpPr>
        <p:spPr>
          <a:xfrm>
            <a:off x="3549473" y="2538566"/>
            <a:ext cx="444504" cy="444504"/>
          </a:xfrm>
          <a:prstGeom prst="ellipse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1AEE33A-996D-4D54-8D7E-374BA3A5C00A}"/>
              </a:ext>
            </a:extLst>
          </p:cNvPr>
          <p:cNvSpPr/>
          <p:nvPr/>
        </p:nvSpPr>
        <p:spPr>
          <a:xfrm>
            <a:off x="3974357" y="3924454"/>
            <a:ext cx="444504" cy="444504"/>
          </a:xfrm>
          <a:prstGeom prst="ellipse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457946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0"/>
    </mc:Choice>
    <mc:Fallback>
      <p:transition spd="slow" advClick="0" advTm="4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0" grpId="0"/>
      <p:bldP spid="10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 Placeholder 3">
            <a:extLst>
              <a:ext uri="{FF2B5EF4-FFF2-40B4-BE49-F238E27FC236}">
                <a16:creationId xmlns:a16="http://schemas.microsoft.com/office/drawing/2014/main" id="{3FC6CB42-5DE5-FF02-F21F-55415FCE93D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6656" y="2336799"/>
            <a:ext cx="5301462" cy="3562067"/>
          </a:xfrm>
        </p:spPr>
        <p:txBody>
          <a:bodyPr/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 err="1"/>
              <a:t>Energetska</a:t>
            </a:r>
            <a:r>
              <a:rPr lang="en-US" sz="1800" dirty="0"/>
              <a:t> </a:t>
            </a:r>
            <a:r>
              <a:rPr lang="en-US" sz="1800" dirty="0" err="1"/>
              <a:t>skupnost</a:t>
            </a:r>
            <a:endParaRPr lang="sl-SI" sz="1800" dirty="0"/>
          </a:p>
          <a:p>
            <a:pPr marL="971550" lvl="1" indent="-285750">
              <a:lnSpc>
                <a:spcPct val="100000"/>
              </a:lnSpc>
            </a:pPr>
            <a:r>
              <a:rPr lang="en-US" sz="1600" dirty="0" err="1"/>
              <a:t>Neodvisna</a:t>
            </a:r>
            <a:r>
              <a:rPr lang="en-US" sz="1600" dirty="0"/>
              <a:t> zadruga</a:t>
            </a:r>
            <a:endParaRPr lang="sl-SI" sz="1600" dirty="0"/>
          </a:p>
          <a:p>
            <a:pPr marL="971550" lvl="1" indent="-285750">
              <a:lnSpc>
                <a:spcPct val="100000"/>
              </a:lnSpc>
            </a:pPr>
            <a:r>
              <a:rPr lang="es-MX" sz="1600" dirty="0" err="1"/>
              <a:t>Universitetets</a:t>
            </a:r>
            <a:r>
              <a:rPr lang="es-MX" sz="1600" dirty="0"/>
              <a:t> </a:t>
            </a:r>
            <a:r>
              <a:rPr lang="es-MX" sz="1600" dirty="0" err="1"/>
              <a:t>Energifællesskab</a:t>
            </a:r>
            <a:r>
              <a:rPr lang="es-MX" sz="1600" dirty="0"/>
              <a:t> (UEF)</a:t>
            </a:r>
            <a:r>
              <a:rPr lang="sl-SI" sz="1600" dirty="0"/>
              <a:t> </a:t>
            </a:r>
          </a:p>
          <a:p>
            <a:pPr marL="971550" lvl="1" indent="-285750">
              <a:lnSpc>
                <a:spcPct val="100000"/>
              </a:lnSpc>
            </a:pPr>
            <a:r>
              <a:rPr lang="sl-SI" sz="1600" dirty="0">
                <a:hlinkClick r:id="rId2"/>
              </a:rPr>
              <a:t>https://www.uef.dk</a:t>
            </a:r>
            <a:r>
              <a:rPr lang="sl-SI" sz="1600" dirty="0"/>
              <a:t> 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 err="1"/>
              <a:t>Množično</a:t>
            </a:r>
            <a:r>
              <a:rPr lang="en-US" sz="1800" dirty="0"/>
              <a:t> </a:t>
            </a:r>
            <a:r>
              <a:rPr lang="en-US" sz="1800" dirty="0" err="1"/>
              <a:t>financiranje</a:t>
            </a:r>
            <a:endParaRPr lang="sl-SI" sz="1800" dirty="0"/>
          </a:p>
          <a:p>
            <a:pPr marL="971550" lvl="1" indent="-285750">
              <a:lnSpc>
                <a:spcPct val="100000"/>
              </a:lnSpc>
            </a:pPr>
            <a:r>
              <a:rPr lang="en-US" sz="1600" dirty="0"/>
              <a:t>&gt;100.000 €, 1000 </a:t>
            </a:r>
            <a:r>
              <a:rPr lang="en-US" sz="1600" dirty="0" err="1"/>
              <a:t>deležev</a:t>
            </a:r>
            <a:endParaRPr lang="sl-SI" sz="1600" dirty="0"/>
          </a:p>
          <a:p>
            <a:pPr marL="971550" lvl="1" indent="-285750">
              <a:lnSpc>
                <a:spcPct val="100000"/>
              </a:lnSpc>
            </a:pPr>
            <a:r>
              <a:rPr lang="en-US" sz="1600" dirty="0" err="1"/>
              <a:t>Letno</a:t>
            </a:r>
            <a:r>
              <a:rPr lang="en-US" sz="1600" dirty="0"/>
              <a:t> </a:t>
            </a:r>
            <a:r>
              <a:rPr lang="en-US" sz="1600" dirty="0" err="1"/>
              <a:t>vračilo</a:t>
            </a:r>
            <a:r>
              <a:rPr lang="en-US" sz="1600" dirty="0"/>
              <a:t> z </a:t>
            </a:r>
            <a:r>
              <a:rPr lang="en-US" sz="1600" dirty="0" err="1"/>
              <a:t>obrestmi</a:t>
            </a:r>
            <a:endParaRPr lang="en-US" sz="1600" dirty="0"/>
          </a:p>
          <a:p>
            <a:pPr marL="971550" lvl="1" indent="-285750">
              <a:lnSpc>
                <a:spcPct val="100000"/>
              </a:lnSpc>
            </a:pPr>
            <a:r>
              <a:rPr lang="en-US" sz="1600" dirty="0" err="1"/>
              <a:t>Nadomestijo</a:t>
            </a:r>
            <a:r>
              <a:rPr lang="en-US" sz="1600" dirty="0"/>
              <a:t> </a:t>
            </a:r>
            <a:r>
              <a:rPr lang="en-US" sz="1600" dirty="0" err="1"/>
              <a:t>porabo</a:t>
            </a:r>
            <a:r>
              <a:rPr lang="en-US" sz="1600" dirty="0"/>
              <a:t> in </a:t>
            </a:r>
            <a:r>
              <a:rPr lang="en-US" sz="1600" dirty="0" err="1"/>
              <a:t>izpuste</a:t>
            </a:r>
            <a:endParaRPr lang="en-US" sz="1800" dirty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 err="1"/>
              <a:t>Sončna</a:t>
            </a:r>
            <a:r>
              <a:rPr lang="en-US" sz="1800" dirty="0"/>
              <a:t> </a:t>
            </a:r>
            <a:r>
              <a:rPr lang="en-US" sz="1800" dirty="0" err="1"/>
              <a:t>elektrarna</a:t>
            </a:r>
            <a:endParaRPr lang="sl-SI" sz="1800" dirty="0"/>
          </a:p>
          <a:p>
            <a:pPr marL="971550" lvl="1" indent="-285750">
              <a:lnSpc>
                <a:spcPct val="100000"/>
              </a:lnSpc>
            </a:pPr>
            <a:r>
              <a:rPr lang="en-US" sz="1600" dirty="0"/>
              <a:t>1</a:t>
            </a:r>
            <a:r>
              <a:rPr lang="sl-SI" sz="1600" dirty="0"/>
              <a:t>00 kW </a:t>
            </a:r>
            <a:endParaRPr lang="en-US" sz="1600" dirty="0"/>
          </a:p>
          <a:p>
            <a:pPr marL="971550" lvl="1" indent="-285750">
              <a:lnSpc>
                <a:spcPct val="100000"/>
              </a:lnSpc>
            </a:pPr>
            <a:r>
              <a:rPr lang="en-US" sz="1600" dirty="0"/>
              <a:t>Na </a:t>
            </a:r>
            <a:r>
              <a:rPr lang="en-US" sz="1600" dirty="0" err="1"/>
              <a:t>strehah</a:t>
            </a:r>
            <a:r>
              <a:rPr lang="en-US" sz="1600" dirty="0"/>
              <a:t> </a:t>
            </a:r>
            <a:r>
              <a:rPr lang="en-US" sz="1600" dirty="0" err="1"/>
              <a:t>študentskega</a:t>
            </a:r>
            <a:r>
              <a:rPr lang="en-US" sz="1600" dirty="0"/>
              <a:t> </a:t>
            </a:r>
            <a:r>
              <a:rPr lang="en-US" sz="1600" dirty="0" err="1"/>
              <a:t>kampusa</a:t>
            </a:r>
            <a:r>
              <a:rPr lang="en-US" sz="1600" dirty="0"/>
              <a:t> </a:t>
            </a:r>
            <a:r>
              <a:rPr lang="sl-SI" sz="1600" dirty="0"/>
              <a:t>Nobelparken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9462D2-C2BE-8B5D-1D24-0091C62784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6656" y="245445"/>
            <a:ext cx="10882492" cy="1434964"/>
          </a:xfrm>
        </p:spPr>
        <p:txBody>
          <a:bodyPr/>
          <a:lstStyle/>
          <a:p>
            <a:r>
              <a:rPr lang="sl-SI" sz="4400" b="1" dirty="0">
                <a:latin typeface="Montserrat"/>
                <a:cs typeface="Arial" panose="020B0604020202020204" pitchFamily="34" charset="0"/>
              </a:rPr>
              <a:t>3. </a:t>
            </a:r>
            <a:r>
              <a:rPr lang="en-US" sz="4400" b="1" dirty="0" err="1">
                <a:latin typeface="Montserrat"/>
                <a:cs typeface="Arial" panose="020B0604020202020204" pitchFamily="34" charset="0"/>
              </a:rPr>
              <a:t>Nadomesti</a:t>
            </a:r>
            <a:r>
              <a:rPr lang="en-US" sz="4400" b="1" dirty="0">
                <a:latin typeface="Montserrat"/>
                <a:cs typeface="Arial" panose="020B0604020202020204" pitchFamily="34" charset="0"/>
              </a:rPr>
              <a:t> </a:t>
            </a:r>
            <a:r>
              <a:rPr lang="sl-SI" sz="4400" b="1" dirty="0">
                <a:latin typeface="Montserrat"/>
                <a:cs typeface="Arial" panose="020B0604020202020204" pitchFamily="34" charset="0"/>
              </a:rPr>
              <a:t>CO</a:t>
            </a:r>
            <a:r>
              <a:rPr lang="sl-SI" sz="4400" b="1" baseline="-25000" dirty="0">
                <a:latin typeface="Montserrat"/>
                <a:cs typeface="Arial" panose="020B0604020202020204" pitchFamily="34" charset="0"/>
              </a:rPr>
              <a:t>2</a:t>
            </a:r>
            <a:r>
              <a:rPr lang="sl-SI" sz="4400" b="1" dirty="0">
                <a:latin typeface="Montserrat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Montserrat"/>
                <a:cs typeface="Arial" panose="020B0604020202020204" pitchFamily="34" charset="0"/>
              </a:rPr>
              <a:t>izpuste</a:t>
            </a:r>
            <a:br>
              <a:rPr lang="sl-SI" sz="4400" b="1" dirty="0">
                <a:latin typeface="Montserrat"/>
                <a:cs typeface="Arial" panose="020B0604020202020204" pitchFamily="34" charset="0"/>
              </a:rPr>
            </a:br>
            <a:r>
              <a:rPr lang="en-US" sz="3600" dirty="0">
                <a:latin typeface="Montserrat"/>
                <a:cs typeface="Arial" panose="020B0604020202020204" pitchFamily="34" charset="0"/>
              </a:rPr>
              <a:t>z </a:t>
            </a:r>
            <a:r>
              <a:rPr lang="en-US" sz="3600" dirty="0" err="1">
                <a:latin typeface="Montserrat"/>
                <a:cs typeface="Arial" panose="020B0604020202020204" pitchFamily="34" charset="0"/>
              </a:rPr>
              <a:t>množičnim</a:t>
            </a:r>
            <a:r>
              <a:rPr lang="en-US" sz="3600" dirty="0">
                <a:latin typeface="Montserrat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Montserrat"/>
                <a:cs typeface="Arial" panose="020B0604020202020204" pitchFamily="34" charset="0"/>
              </a:rPr>
              <a:t>financiranjem</a:t>
            </a:r>
            <a:r>
              <a:rPr lang="en-US" sz="3600" dirty="0">
                <a:latin typeface="Montserrat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Montserrat"/>
                <a:cs typeface="Arial" panose="020B0604020202020204" pitchFamily="34" charset="0"/>
              </a:rPr>
              <a:t>sončnih</a:t>
            </a:r>
            <a:r>
              <a:rPr lang="en-US" sz="3600" dirty="0">
                <a:latin typeface="Montserrat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Montserrat"/>
                <a:cs typeface="Arial" panose="020B0604020202020204" pitchFamily="34" charset="0"/>
              </a:rPr>
              <a:t>elektrarn</a:t>
            </a:r>
            <a:endParaRPr lang="sl-SI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0" t="94815" r="67037"/>
          <a:stretch/>
        </p:blipFill>
        <p:spPr>
          <a:xfrm>
            <a:off x="9334287" y="387308"/>
            <a:ext cx="2313813" cy="13111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46" name="Subtitle 2">
            <a:extLst>
              <a:ext uri="{FF2B5EF4-FFF2-40B4-BE49-F238E27FC236}">
                <a16:creationId xmlns:a16="http://schemas.microsoft.com/office/drawing/2014/main" id="{6EA57A0F-44C0-18FD-8A0F-4B03EDFD16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3806" y="1698426"/>
            <a:ext cx="6893852" cy="302558"/>
          </a:xfrm>
        </p:spPr>
        <p:txBody>
          <a:bodyPr/>
          <a:lstStyle/>
          <a:p>
            <a:r>
              <a:rPr lang="sl-SI" sz="3200" dirty="0"/>
              <a:t>D</a:t>
            </a:r>
            <a:r>
              <a:rPr lang="en-US" sz="3200" dirty="0" err="1"/>
              <a:t>anska</a:t>
            </a:r>
            <a:r>
              <a:rPr lang="sl-SI" sz="3200" dirty="0"/>
              <a:t>: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Univerza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Aarhusu</a:t>
            </a:r>
            <a:endParaRPr lang="es-MX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Picture 48" descr="A sunflower with green leaves&#10;&#10;Description automatically generated">
            <a:extLst>
              <a:ext uri="{FF2B5EF4-FFF2-40B4-BE49-F238E27FC236}">
                <a16:creationId xmlns:a16="http://schemas.microsoft.com/office/drawing/2014/main" id="{ABAA8E2B-05D1-D0F6-FF71-B543425C4C5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2272" y="2265392"/>
            <a:ext cx="1717102" cy="1702793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098804C6-46CE-0A85-4421-E15B75D8F344}"/>
              </a:ext>
            </a:extLst>
          </p:cNvPr>
          <p:cNvGrpSpPr/>
          <p:nvPr/>
        </p:nvGrpSpPr>
        <p:grpSpPr>
          <a:xfrm>
            <a:off x="7637658" y="2210096"/>
            <a:ext cx="3456562" cy="2323366"/>
            <a:chOff x="1125860" y="2322939"/>
            <a:chExt cx="3657300" cy="2458293"/>
          </a:xfrm>
        </p:grpSpPr>
        <p:pic>
          <p:nvPicPr>
            <p:cNvPr id="51" name="Picture 50" descr="Diagram&#10;&#10;Description automatically generated">
              <a:extLst>
                <a:ext uri="{FF2B5EF4-FFF2-40B4-BE49-F238E27FC236}">
                  <a16:creationId xmlns:a16="http://schemas.microsoft.com/office/drawing/2014/main" id="{67490DEA-E822-74D4-E78B-C3F38A60EC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1601"/>
            <a:stretch/>
          </p:blipFill>
          <p:spPr>
            <a:xfrm>
              <a:off x="1125860" y="2322939"/>
              <a:ext cx="3657300" cy="2458293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F0E8AEBA-AC0D-8AB1-B670-FF068C42D019}"/>
                </a:ext>
              </a:extLst>
            </p:cNvPr>
            <p:cNvSpPr/>
            <p:nvPr/>
          </p:nvSpPr>
          <p:spPr>
            <a:xfrm>
              <a:off x="2156346" y="2715904"/>
              <a:ext cx="2019869" cy="1132765"/>
            </a:xfrm>
            <a:custGeom>
              <a:avLst/>
              <a:gdLst>
                <a:gd name="connsiteX0" fmla="*/ 0 w 2019869"/>
                <a:gd name="connsiteY0" fmla="*/ 0 h 1132765"/>
                <a:gd name="connsiteX1" fmla="*/ 484496 w 2019869"/>
                <a:gd name="connsiteY1" fmla="*/ 1132765 h 1132765"/>
                <a:gd name="connsiteX2" fmla="*/ 2019869 w 2019869"/>
                <a:gd name="connsiteY2" fmla="*/ 907577 h 1132765"/>
                <a:gd name="connsiteX3" fmla="*/ 1746914 w 2019869"/>
                <a:gd name="connsiteY3" fmla="*/ 102359 h 1132765"/>
                <a:gd name="connsiteX4" fmla="*/ 0 w 2019869"/>
                <a:gd name="connsiteY4" fmla="*/ 0 h 1132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9869" h="1132765">
                  <a:moveTo>
                    <a:pt x="0" y="0"/>
                  </a:moveTo>
                  <a:lnTo>
                    <a:pt x="484496" y="1132765"/>
                  </a:lnTo>
                  <a:lnTo>
                    <a:pt x="2019869" y="907577"/>
                  </a:lnTo>
                  <a:lnTo>
                    <a:pt x="1746914" y="102359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K"/>
            </a:p>
          </p:txBody>
        </p:sp>
      </p:grpSp>
      <p:sp>
        <p:nvSpPr>
          <p:cNvPr id="5" name="Rectangle 4"/>
          <p:cNvSpPr/>
          <p:nvPr/>
        </p:nvSpPr>
        <p:spPr>
          <a:xfrm>
            <a:off x="6561749" y="4775905"/>
            <a:ext cx="5321575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Zapletena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razmerja</a:t>
            </a:r>
            <a:endParaRPr lang="sl-S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Zadruga UEF</a:t>
            </a:r>
            <a:r>
              <a:rPr lang="sl-SI" sz="1600" dirty="0"/>
              <a:t> (</a:t>
            </a:r>
            <a:r>
              <a:rPr lang="en-US" sz="1600" dirty="0" err="1"/>
              <a:t>lastnik</a:t>
            </a:r>
            <a:r>
              <a:rPr lang="en-US" sz="1600" dirty="0"/>
              <a:t> </a:t>
            </a:r>
            <a:r>
              <a:rPr lang="en-US" sz="1600" dirty="0" err="1"/>
              <a:t>elektrarne</a:t>
            </a:r>
            <a:r>
              <a:rPr lang="sl-SI" sz="1600" dirty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Univerza</a:t>
            </a:r>
            <a:r>
              <a:rPr lang="en-US" sz="1600" dirty="0"/>
              <a:t> v </a:t>
            </a:r>
            <a:r>
              <a:rPr lang="sl-SI" sz="1600" dirty="0" err="1"/>
              <a:t>Aarhus</a:t>
            </a:r>
            <a:r>
              <a:rPr lang="en-US" sz="1600" dirty="0"/>
              <a:t>u</a:t>
            </a:r>
            <a:r>
              <a:rPr lang="sl-SI" sz="1600" dirty="0"/>
              <a:t> (</a:t>
            </a:r>
            <a:r>
              <a:rPr lang="en-US" sz="1600" dirty="0" err="1"/>
              <a:t>porabnik</a:t>
            </a:r>
            <a:r>
              <a:rPr lang="en-US" sz="1600" dirty="0"/>
              <a:t> </a:t>
            </a:r>
            <a:r>
              <a:rPr lang="en-US" sz="1600" dirty="0" err="1"/>
              <a:t>elektrike</a:t>
            </a:r>
            <a:r>
              <a:rPr lang="sl-SI" sz="1600" dirty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l-SI" sz="1600" dirty="0"/>
              <a:t>FAES (</a:t>
            </a:r>
            <a:r>
              <a:rPr lang="en-US" sz="1600" dirty="0" err="1"/>
              <a:t>lastnik</a:t>
            </a:r>
            <a:r>
              <a:rPr lang="en-US" sz="1600" dirty="0"/>
              <a:t> </a:t>
            </a:r>
            <a:r>
              <a:rPr lang="en-US" sz="1600" dirty="0" err="1"/>
              <a:t>zgradb</a:t>
            </a:r>
            <a:r>
              <a:rPr lang="sl-SI" sz="1600" dirty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l-SI" sz="1600" dirty="0" err="1"/>
              <a:t>Prosumer</a:t>
            </a:r>
            <a:r>
              <a:rPr lang="sl-SI" sz="1600" dirty="0"/>
              <a:t> </a:t>
            </a:r>
            <a:r>
              <a:rPr lang="en-US" sz="1600" dirty="0" err="1"/>
              <a:t>preko</a:t>
            </a:r>
            <a:r>
              <a:rPr lang="en-US" sz="1600" dirty="0"/>
              <a:t> </a:t>
            </a:r>
            <a:r>
              <a:rPr lang="sl-SI" sz="1600" dirty="0"/>
              <a:t>3</a:t>
            </a:r>
            <a:r>
              <a:rPr lang="en-US" sz="1600" dirty="0"/>
              <a:t>. </a:t>
            </a:r>
            <a:r>
              <a:rPr lang="en-US" sz="1600" dirty="0" err="1"/>
              <a:t>osebe</a:t>
            </a:r>
            <a:r>
              <a:rPr lang="sl-SI" sz="1600" dirty="0"/>
              <a:t> (D</a:t>
            </a:r>
            <a:r>
              <a:rPr lang="en-US" sz="1600" dirty="0" err="1"/>
              <a:t>anska</a:t>
            </a:r>
            <a:r>
              <a:rPr lang="en-US" sz="1600" dirty="0"/>
              <a:t> </a:t>
            </a:r>
            <a:r>
              <a:rPr lang="en-US" sz="1600" dirty="0" err="1"/>
              <a:t>izjema</a:t>
            </a:r>
            <a:r>
              <a:rPr lang="sl-SI" sz="1600" dirty="0"/>
              <a:t>)</a:t>
            </a:r>
          </a:p>
        </p:txBody>
      </p:sp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BAFF54B-876D-7673-8AE5-6289AE9CFF7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9662" y="6081513"/>
            <a:ext cx="1647200" cy="48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06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0"/>
    </mc:Choice>
    <mc:Fallback>
      <p:transition spd="slow" advClick="0" advTm="4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4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4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uiExpand="1" build="p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forma green">
      <a:dk1>
        <a:srgbClr val="3F3F3F"/>
      </a:dk1>
      <a:lt1>
        <a:srgbClr val="FFFFFF"/>
      </a:lt1>
      <a:dk2>
        <a:srgbClr val="313C41"/>
      </a:dk2>
      <a:lt2>
        <a:srgbClr val="FFFFFF"/>
      </a:lt2>
      <a:accent1>
        <a:srgbClr val="4CC776"/>
      </a:accent1>
      <a:accent2>
        <a:srgbClr val="44C072"/>
      </a:accent2>
      <a:accent3>
        <a:srgbClr val="40B884"/>
      </a:accent3>
      <a:accent4>
        <a:srgbClr val="3CAE8C"/>
      </a:accent4>
      <a:accent5>
        <a:srgbClr val="379A87"/>
      </a:accent5>
      <a:accent6>
        <a:srgbClr val="328682"/>
      </a:accent6>
      <a:hlink>
        <a:srgbClr val="7030A0"/>
      </a:hlink>
      <a:folHlink>
        <a:srgbClr val="00B0F0"/>
      </a:folHlink>
    </a:clrScheme>
    <a:fontScheme name="Custom 11">
      <a:majorFont>
        <a:latin typeface="Oswald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53374</TotalTime>
  <Words>695</Words>
  <Application>Microsoft Office PowerPoint</Application>
  <PresentationFormat>Widescreen</PresentationFormat>
  <Paragraphs>126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</vt:lpstr>
      <vt:lpstr>Arial Black</vt:lpstr>
      <vt:lpstr>Calibri</vt:lpstr>
      <vt:lpstr>Lucida Grande</vt:lpstr>
      <vt:lpstr>Montserrat</vt:lpstr>
      <vt:lpstr>Roboto</vt:lpstr>
      <vt:lpstr>Tahoma</vt:lpstr>
      <vt:lpstr>Wingdings</vt:lpstr>
      <vt:lpstr>Office Theme</vt:lpstr>
      <vt:lpstr>PowerPoint Presentation</vt:lpstr>
      <vt:lpstr>Zakaj?</vt:lpstr>
      <vt:lpstr>Rešitev</vt:lpstr>
      <vt:lpstr>1. Izmeri in ugotovi</vt:lpstr>
      <vt:lpstr>1. Izmeri in ugotovi</vt:lpstr>
      <vt:lpstr>2. Zmanjšaj porabo z načrtovanjem in spremembo navad</vt:lpstr>
      <vt:lpstr>3. Nadomesti CO2 izpuste s sončno elektrarno</vt:lpstr>
      <vt:lpstr>3. Nadomesti CO2 izpuste z množičnim financiranjem sončnih elektrarn</vt:lpstr>
      <vt:lpstr>3. Nadomesti CO2 izpuste z množičnim financiranjem sončnih elektrarn</vt:lpstr>
      <vt:lpstr>3. Nadomesti CO2 izpuste z množičnim financiranjem sončnih elektrarn</vt:lpstr>
      <vt:lpstr>Študentski energetski klub</vt:lpstr>
      <vt:lpstr>4. Postani skoraj nič-emisijski državljan</vt:lpstr>
      <vt:lpstr>5. Deli idejo, informiraj ostale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DESIGNESTO</dc:creator>
  <cp:lastModifiedBy>Matevž Bokalič</cp:lastModifiedBy>
  <cp:revision>690</cp:revision>
  <dcterms:created xsi:type="dcterms:W3CDTF">2017-01-10T11:09:36Z</dcterms:created>
  <dcterms:modified xsi:type="dcterms:W3CDTF">2024-12-03T21:27:32Z</dcterms:modified>
</cp:coreProperties>
</file>